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90" r:id="rId5"/>
    <p:sldId id="289" r:id="rId6"/>
    <p:sldId id="306" r:id="rId7"/>
    <p:sldId id="292" r:id="rId8"/>
    <p:sldId id="308" r:id="rId9"/>
    <p:sldId id="299" r:id="rId10"/>
    <p:sldId id="296" r:id="rId11"/>
    <p:sldId id="315" r:id="rId12"/>
    <p:sldId id="294" r:id="rId13"/>
    <p:sldId id="311" r:id="rId14"/>
    <p:sldId id="319" r:id="rId15"/>
    <p:sldId id="302" r:id="rId16"/>
    <p:sldId id="318" r:id="rId17"/>
    <p:sldId id="309" r:id="rId18"/>
    <p:sldId id="316" r:id="rId19"/>
    <p:sldId id="297" r:id="rId20"/>
    <p:sldId id="317" r:id="rId21"/>
    <p:sldId id="313" r:id="rId22"/>
    <p:sldId id="314" r:id="rId23"/>
    <p:sldId id="307" r:id="rId24"/>
    <p:sldId id="293" r:id="rId25"/>
    <p:sldId id="320" r:id="rId26"/>
    <p:sldId id="321" r:id="rId27"/>
    <p:sldId id="322" r:id="rId28"/>
    <p:sldId id="323" r:id="rId29"/>
    <p:sldId id="32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97D5F9-DD1A-4D88-B8EA-763D177544A5}" v="5281" dt="2018-05-18T12:40:31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1841" autoAdjust="0"/>
  </p:normalViewPr>
  <p:slideViewPr>
    <p:cSldViewPr>
      <p:cViewPr varScale="1">
        <p:scale>
          <a:sx n="71" d="100"/>
          <a:sy n="71" d="100"/>
        </p:scale>
        <p:origin x="179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Leśniarek" userId="S::barbara.lesniarek@elitmind.com::bdbb07e5-f399-42ba-9fc7-e99494ed7737" providerId="AD" clId="Web-{B6A4B289-6CFE-4F8E-AF30-EF9374A10767}"/>
    <pc:docChg chg="modSld">
      <pc:chgData name="Barbara Leśniarek" userId="S::barbara.lesniarek@elitmind.com::bdbb07e5-f399-42ba-9fc7-e99494ed7737" providerId="AD" clId="Web-{B6A4B289-6CFE-4F8E-AF30-EF9374A10767}" dt="2018-05-14T11:13:39.274" v="19" actId="1076"/>
      <pc:docMkLst>
        <pc:docMk/>
      </pc:docMkLst>
      <pc:sldChg chg="addSp delSp modSp">
        <pc:chgData name="Barbara Leśniarek" userId="S::barbara.lesniarek@elitmind.com::bdbb07e5-f399-42ba-9fc7-e99494ed7737" providerId="AD" clId="Web-{B6A4B289-6CFE-4F8E-AF30-EF9374A10767}" dt="2018-05-14T11:13:39.274" v="19" actId="1076"/>
        <pc:sldMkLst>
          <pc:docMk/>
          <pc:sldMk cId="472264895" sldId="311"/>
        </pc:sldMkLst>
        <pc:picChg chg="del">
          <ac:chgData name="Barbara Leśniarek" userId="S::barbara.lesniarek@elitmind.com::bdbb07e5-f399-42ba-9fc7-e99494ed7737" providerId="AD" clId="Web-{B6A4B289-6CFE-4F8E-AF30-EF9374A10767}" dt="2018-05-14T11:08:01.960" v="0" actId="1076"/>
          <ac:picMkLst>
            <pc:docMk/>
            <pc:sldMk cId="472264895" sldId="311"/>
            <ac:picMk id="4" creationId="{A6CDF47C-10F9-4C27-85A2-C90EBCD955A3}"/>
          </ac:picMkLst>
        </pc:picChg>
        <pc:picChg chg="del">
          <ac:chgData name="Barbara Leśniarek" userId="S::barbara.lesniarek@elitmind.com::bdbb07e5-f399-42ba-9fc7-e99494ed7737" providerId="AD" clId="Web-{B6A4B289-6CFE-4F8E-AF30-EF9374A10767}" dt="2018-05-14T11:13:36.774" v="18" actId="1076"/>
          <ac:picMkLst>
            <pc:docMk/>
            <pc:sldMk cId="472264895" sldId="311"/>
            <ac:picMk id="5" creationId="{8A990893-EF20-4EED-994C-2CDBD571E844}"/>
          </ac:picMkLst>
        </pc:picChg>
        <pc:picChg chg="add mod">
          <ac:chgData name="Barbara Leśniarek" userId="S::barbara.lesniarek@elitmind.com::bdbb07e5-f399-42ba-9fc7-e99494ed7737" providerId="AD" clId="Web-{B6A4B289-6CFE-4F8E-AF30-EF9374A10767}" dt="2018-05-14T11:08:13.382" v="6" actId="1076"/>
          <ac:picMkLst>
            <pc:docMk/>
            <pc:sldMk cId="472264895" sldId="311"/>
            <ac:picMk id="6" creationId="{BC637BAF-60D0-427D-A378-D0F22FB91903}"/>
          </ac:picMkLst>
        </pc:picChg>
        <pc:picChg chg="add del mod">
          <ac:chgData name="Barbara Leśniarek" userId="S::barbara.lesniarek@elitmind.com::bdbb07e5-f399-42ba-9fc7-e99494ed7737" providerId="AD" clId="Web-{B6A4B289-6CFE-4F8E-AF30-EF9374A10767}" dt="2018-05-14T11:09:57.825" v="9" actId="1076"/>
          <ac:picMkLst>
            <pc:docMk/>
            <pc:sldMk cId="472264895" sldId="311"/>
            <ac:picMk id="8" creationId="{64C3EFBD-E6C1-4650-AF49-7ADBC7C41FF5}"/>
          </ac:picMkLst>
        </pc:picChg>
        <pc:picChg chg="add del mod">
          <ac:chgData name="Barbara Leśniarek" userId="S::barbara.lesniarek@elitmind.com::bdbb07e5-f399-42ba-9fc7-e99494ed7737" providerId="AD" clId="Web-{B6A4B289-6CFE-4F8E-AF30-EF9374A10767}" dt="2018-05-14T11:10:55.718" v="11" actId="1076"/>
          <ac:picMkLst>
            <pc:docMk/>
            <pc:sldMk cId="472264895" sldId="311"/>
            <ac:picMk id="10" creationId="{81972364-4066-403E-B18E-38B1C5FEC4D8}"/>
          </ac:picMkLst>
        </pc:picChg>
        <pc:picChg chg="add mod">
          <ac:chgData name="Barbara Leśniarek" userId="S::barbara.lesniarek@elitmind.com::bdbb07e5-f399-42ba-9fc7-e99494ed7737" providerId="AD" clId="Web-{B6A4B289-6CFE-4F8E-AF30-EF9374A10767}" dt="2018-05-14T11:13:39.274" v="19" actId="1076"/>
          <ac:picMkLst>
            <pc:docMk/>
            <pc:sldMk cId="472264895" sldId="311"/>
            <ac:picMk id="12" creationId="{9FBB2E4D-3354-4DB7-95CF-ADD9A0FE81AA}"/>
          </ac:picMkLst>
        </pc:picChg>
      </pc:sldChg>
    </pc:docChg>
  </pc:docChgLst>
  <pc:docChgLst>
    <pc:chgData name="Barbara Leśniarek" userId="S::barbara.lesniarek@elitmind.com::bdbb07e5-f399-42ba-9fc7-e99494ed7737" providerId="AD" clId="Web-{29362303-BDFA-455B-8088-0188F9602B34}"/>
    <pc:docChg chg="modSld">
      <pc:chgData name="Barbara Leśniarek" userId="S::barbara.lesniarek@elitmind.com::bdbb07e5-f399-42ba-9fc7-e99494ed7737" providerId="AD" clId="Web-{29362303-BDFA-455B-8088-0188F9602B34}" dt="2018-05-15T12:59:43.810" v="678"/>
      <pc:docMkLst>
        <pc:docMk/>
      </pc:docMkLst>
      <pc:sldChg chg="addSp modSp">
        <pc:chgData name="Barbara Leśniarek" userId="S::barbara.lesniarek@elitmind.com::bdbb07e5-f399-42ba-9fc7-e99494ed7737" providerId="AD" clId="Web-{29362303-BDFA-455B-8088-0188F9602B34}" dt="2018-05-15T12:59:43.810" v="678"/>
        <pc:sldMkLst>
          <pc:docMk/>
          <pc:sldMk cId="2619000021" sldId="289"/>
        </pc:sldMkLst>
        <pc:spChg chg="mod">
          <ac:chgData name="Barbara Leśniarek" userId="S::barbara.lesniarek@elitmind.com::bdbb07e5-f399-42ba-9fc7-e99494ed7737" providerId="AD" clId="Web-{29362303-BDFA-455B-8088-0188F9602B34}" dt="2018-05-15T12:59:34.872" v="676"/>
          <ac:spMkLst>
            <pc:docMk/>
            <pc:sldMk cId="2619000021" sldId="289"/>
            <ac:spMk id="2" creationId="{00000000-0000-0000-0000-000000000000}"/>
          </ac:spMkLst>
        </pc:spChg>
        <pc:spChg chg="mod">
          <ac:chgData name="Barbara Leśniarek" userId="S::barbara.lesniarek@elitmind.com::bdbb07e5-f399-42ba-9fc7-e99494ed7737" providerId="AD" clId="Web-{29362303-BDFA-455B-8088-0188F9602B34}" dt="2018-05-15T12:59:40.857" v="677"/>
          <ac:spMkLst>
            <pc:docMk/>
            <pc:sldMk cId="2619000021" sldId="289"/>
            <ac:spMk id="3" creationId="{00000000-0000-0000-0000-000000000000}"/>
          </ac:spMkLst>
        </pc:spChg>
        <pc:spChg chg="add mod">
          <ac:chgData name="Barbara Leśniarek" userId="S::barbara.lesniarek@elitmind.com::bdbb07e5-f399-42ba-9fc7-e99494ed7737" providerId="AD" clId="Web-{29362303-BDFA-455B-8088-0188F9602B34}" dt="2018-05-15T12:59:43.810" v="678"/>
          <ac:spMkLst>
            <pc:docMk/>
            <pc:sldMk cId="2619000021" sldId="289"/>
            <ac:spMk id="9" creationId="{A6F53060-350B-419B-90B5-D3B46E12CCDF}"/>
          </ac:spMkLst>
        </pc:spChg>
      </pc:sldChg>
      <pc:sldChg chg="addSp modSp">
        <pc:chgData name="Barbara Leśniarek" userId="S::barbara.lesniarek@elitmind.com::bdbb07e5-f399-42ba-9fc7-e99494ed7737" providerId="AD" clId="Web-{29362303-BDFA-455B-8088-0188F9602B34}" dt="2018-05-15T12:20:45.017" v="21"/>
        <pc:sldMkLst>
          <pc:docMk/>
          <pc:sldMk cId="2875931461" sldId="294"/>
        </pc:sldMkLst>
        <pc:spChg chg="mod">
          <ac:chgData name="Barbara Leśniarek" userId="S::barbara.lesniarek@elitmind.com::bdbb07e5-f399-42ba-9fc7-e99494ed7737" providerId="AD" clId="Web-{29362303-BDFA-455B-8088-0188F9602B34}" dt="2018-05-15T12:19:37.858" v="8"/>
          <ac:spMkLst>
            <pc:docMk/>
            <pc:sldMk cId="2875931461" sldId="294"/>
            <ac:spMk id="4" creationId="{7732A799-1F28-4F90-B1F3-07423A9B520D}"/>
          </ac:spMkLst>
        </pc:spChg>
        <pc:spChg chg="add mod">
          <ac:chgData name="Barbara Leśniarek" userId="S::barbara.lesniarek@elitmind.com::bdbb07e5-f399-42ba-9fc7-e99494ed7737" providerId="AD" clId="Web-{29362303-BDFA-455B-8088-0188F9602B34}" dt="2018-05-15T12:20:45.017" v="21"/>
          <ac:spMkLst>
            <pc:docMk/>
            <pc:sldMk cId="2875931461" sldId="294"/>
            <ac:spMk id="6" creationId="{30822123-38FB-4658-B22A-BC16601AE2F1}"/>
          </ac:spMkLst>
        </pc:spChg>
        <pc:picChg chg="mod">
          <ac:chgData name="Barbara Leśniarek" userId="S::barbara.lesniarek@elitmind.com::bdbb07e5-f399-42ba-9fc7-e99494ed7737" providerId="AD" clId="Web-{29362303-BDFA-455B-8088-0188F9602B34}" dt="2018-05-15T12:19:37.858" v="7"/>
          <ac:picMkLst>
            <pc:docMk/>
            <pc:sldMk cId="2875931461" sldId="294"/>
            <ac:picMk id="3" creationId="{F598333B-7936-49A3-A952-DB50387AED69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19:37.827" v="6"/>
          <ac:picMkLst>
            <pc:docMk/>
            <pc:sldMk cId="2875931461" sldId="294"/>
            <ac:picMk id="5" creationId="{8A990893-EF20-4EED-994C-2CDBD571E844}"/>
          </ac:picMkLst>
        </pc:picChg>
      </pc:sldChg>
      <pc:sldChg chg="addSp modSp">
        <pc:chgData name="Barbara Leśniarek" userId="S::barbara.lesniarek@elitmind.com::bdbb07e5-f399-42ba-9fc7-e99494ed7737" providerId="AD" clId="Web-{29362303-BDFA-455B-8088-0188F9602B34}" dt="2018-05-15T12:43:25.123" v="365"/>
        <pc:sldMkLst>
          <pc:docMk/>
          <pc:sldMk cId="3047153973" sldId="296"/>
        </pc:sldMkLst>
        <pc:spChg chg="add mod">
          <ac:chgData name="Barbara Leśniarek" userId="S::barbara.lesniarek@elitmind.com::bdbb07e5-f399-42ba-9fc7-e99494ed7737" providerId="AD" clId="Web-{29362303-BDFA-455B-8088-0188F9602B34}" dt="2018-05-15T12:43:25.123" v="365"/>
          <ac:spMkLst>
            <pc:docMk/>
            <pc:sldMk cId="3047153973" sldId="296"/>
            <ac:spMk id="2" creationId="{27525F35-A5F0-4559-B4BE-01F38E062D77}"/>
          </ac:spMkLst>
        </pc:spChg>
      </pc:sldChg>
      <pc:sldChg chg="addSp modSp addAnim delAnim modAnim modNotes">
        <pc:chgData name="Barbara Leśniarek" userId="S::barbara.lesniarek@elitmind.com::bdbb07e5-f399-42ba-9fc7-e99494ed7737" providerId="AD" clId="Web-{29362303-BDFA-455B-8088-0188F9602B34}" dt="2018-05-15T12:40:48.711" v="358"/>
        <pc:sldMkLst>
          <pc:docMk/>
          <pc:sldMk cId="2953374123" sldId="299"/>
        </pc:sldMkLst>
        <pc:spChg chg="mod">
          <ac:chgData name="Barbara Leśniarek" userId="S::barbara.lesniarek@elitmind.com::bdbb07e5-f399-42ba-9fc7-e99494ed7737" providerId="AD" clId="Web-{29362303-BDFA-455B-8088-0188F9602B34}" dt="2018-05-15T12:36:05.624" v="305"/>
          <ac:spMkLst>
            <pc:docMk/>
            <pc:sldMk cId="2953374123" sldId="299"/>
            <ac:spMk id="2" creationId="{DB49B29E-FAB6-42C5-AD2D-0B46A87FDA71}"/>
          </ac:spMkLst>
        </pc:spChg>
        <pc:spChg chg="add mod ord">
          <ac:chgData name="Barbara Leśniarek" userId="S::barbara.lesniarek@elitmind.com::bdbb07e5-f399-42ba-9fc7-e99494ed7737" providerId="AD" clId="Web-{29362303-BDFA-455B-8088-0188F9602B34}" dt="2018-05-15T12:38:40.926" v="331"/>
          <ac:spMkLst>
            <pc:docMk/>
            <pc:sldMk cId="2953374123" sldId="299"/>
            <ac:spMk id="3" creationId="{42CDC82C-9EF7-437E-BA7C-BB19AE85E8B3}"/>
          </ac:spMkLst>
        </pc:spChg>
        <pc:spChg chg="mod">
          <ac:chgData name="Barbara Leśniarek" userId="S::barbara.lesniarek@elitmind.com::bdbb07e5-f399-42ba-9fc7-e99494ed7737" providerId="AD" clId="Web-{29362303-BDFA-455B-8088-0188F9602B34}" dt="2018-05-15T12:36:20.562" v="310"/>
          <ac:spMkLst>
            <pc:docMk/>
            <pc:sldMk cId="2953374123" sldId="299"/>
            <ac:spMk id="5" creationId="{FFFC4D38-74A0-461A-B708-547805F10A21}"/>
          </ac:spMkLst>
        </pc:spChg>
        <pc:picChg chg="mod">
          <ac:chgData name="Barbara Leśniarek" userId="S::barbara.lesniarek@elitmind.com::bdbb07e5-f399-42ba-9fc7-e99494ed7737" providerId="AD" clId="Web-{29362303-BDFA-455B-8088-0188F9602B34}" dt="2018-05-15T12:38:33.832" v="328"/>
          <ac:picMkLst>
            <pc:docMk/>
            <pc:sldMk cId="2953374123" sldId="299"/>
            <ac:picMk id="14" creationId="{616A67F8-77FF-41C7-89A3-5931892F735D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38:35.880" v="329"/>
          <ac:picMkLst>
            <pc:docMk/>
            <pc:sldMk cId="2953374123" sldId="299"/>
            <ac:picMk id="15" creationId="{46CD23E9-C4CC-4A36-8E0F-354AF575B227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38:37.442" v="330"/>
          <ac:picMkLst>
            <pc:docMk/>
            <pc:sldMk cId="2953374123" sldId="299"/>
            <ac:picMk id="17" creationId="{7272E55F-046B-4789-8587-9A3FB6E09090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36:08.968" v="306"/>
          <ac:picMkLst>
            <pc:docMk/>
            <pc:sldMk cId="2953374123" sldId="299"/>
            <ac:picMk id="18" creationId="{097EA699-0719-4299-9F71-15CEF9E61F25}"/>
          </ac:picMkLst>
        </pc:picChg>
      </pc:sldChg>
      <pc:sldChg chg="addSp modSp addAnim delAnim modAnim">
        <pc:chgData name="Barbara Leśniarek" userId="S::barbara.lesniarek@elitmind.com::bdbb07e5-f399-42ba-9fc7-e99494ed7737" providerId="AD" clId="Web-{29362303-BDFA-455B-8088-0188F9602B34}" dt="2018-05-15T12:39:55.288" v="339"/>
        <pc:sldMkLst>
          <pc:docMk/>
          <pc:sldMk cId="3805870387" sldId="308"/>
        </pc:sldMkLst>
        <pc:spChg chg="mod">
          <ac:chgData name="Barbara Leśniarek" userId="S::barbara.lesniarek@elitmind.com::bdbb07e5-f399-42ba-9fc7-e99494ed7737" providerId="AD" clId="Web-{29362303-BDFA-455B-8088-0188F9602B34}" dt="2018-05-15T12:39:49.506" v="337"/>
          <ac:spMkLst>
            <pc:docMk/>
            <pc:sldMk cId="3805870387" sldId="308"/>
            <ac:spMk id="3" creationId="{41F7778A-AE11-4D3E-93E0-A99C1EE833CA}"/>
          </ac:spMkLst>
        </pc:spChg>
        <pc:picChg chg="add mod ord">
          <ac:chgData name="Barbara Leśniarek" userId="S::barbara.lesniarek@elitmind.com::bdbb07e5-f399-42ba-9fc7-e99494ed7737" providerId="AD" clId="Web-{29362303-BDFA-455B-8088-0188F9602B34}" dt="2018-05-15T12:34:16.746" v="285"/>
          <ac:picMkLst>
            <pc:docMk/>
            <pc:sldMk cId="3805870387" sldId="308"/>
            <ac:picMk id="4" creationId="{5210009F-559F-4723-91FF-75623C69C843}"/>
          </ac:picMkLst>
        </pc:picChg>
        <pc:picChg chg="add mod ord">
          <ac:chgData name="Barbara Leśniarek" userId="S::barbara.lesniarek@elitmind.com::bdbb07e5-f399-42ba-9fc7-e99494ed7737" providerId="AD" clId="Web-{29362303-BDFA-455B-8088-0188F9602B34}" dt="2018-05-15T12:34:52.231" v="287"/>
          <ac:picMkLst>
            <pc:docMk/>
            <pc:sldMk cId="3805870387" sldId="308"/>
            <ac:picMk id="6" creationId="{243D772C-39EE-4BD0-B777-236A0B021B54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39:55.288" v="339"/>
          <ac:picMkLst>
            <pc:docMk/>
            <pc:sldMk cId="3805870387" sldId="308"/>
            <ac:picMk id="1026" creationId="{2777BB94-7B9A-41D3-A10A-1F23C31D42AE}"/>
          </ac:picMkLst>
        </pc:picChg>
      </pc:sldChg>
      <pc:sldChg chg="modSp">
        <pc:chgData name="Barbara Leśniarek" userId="S::barbara.lesniarek@elitmind.com::bdbb07e5-f399-42ba-9fc7-e99494ed7737" providerId="AD" clId="Web-{29362303-BDFA-455B-8088-0188F9602B34}" dt="2018-05-15T12:21:35.909" v="30"/>
        <pc:sldMkLst>
          <pc:docMk/>
          <pc:sldMk cId="472264895" sldId="311"/>
        </pc:sldMkLst>
        <pc:picChg chg="mod">
          <ac:chgData name="Barbara Leśniarek" userId="S::barbara.lesniarek@elitmind.com::bdbb07e5-f399-42ba-9fc7-e99494ed7737" providerId="AD" clId="Web-{29362303-BDFA-455B-8088-0188F9602B34}" dt="2018-05-15T12:21:32.237" v="29"/>
          <ac:picMkLst>
            <pc:docMk/>
            <pc:sldMk cId="472264895" sldId="311"/>
            <ac:picMk id="4" creationId="{3600A7C5-EA34-4F4E-9B2B-40EDDD419E18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21:30.487" v="25"/>
          <ac:picMkLst>
            <pc:docMk/>
            <pc:sldMk cId="472264895" sldId="311"/>
            <ac:picMk id="6" creationId="{BC637BAF-60D0-427D-A378-D0F22FB91903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21:30.502" v="26"/>
          <ac:picMkLst>
            <pc:docMk/>
            <pc:sldMk cId="472264895" sldId="311"/>
            <ac:picMk id="10" creationId="{13BD8230-0058-4D6B-93C6-8296C62D4C4E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21:20.955" v="22"/>
          <ac:picMkLst>
            <pc:docMk/>
            <pc:sldMk cId="472264895" sldId="311"/>
            <ac:picMk id="12" creationId="{9FBB2E4D-3354-4DB7-95CF-ADD9A0FE81AA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21:30.518" v="28"/>
          <ac:picMkLst>
            <pc:docMk/>
            <pc:sldMk cId="472264895" sldId="311"/>
            <ac:picMk id="14" creationId="{6690171B-0EC3-4ADF-B166-5F64630A3832}"/>
          </ac:picMkLst>
        </pc:picChg>
        <pc:picChg chg="mod">
          <ac:chgData name="Barbara Leśniarek" userId="S::barbara.lesniarek@elitmind.com::bdbb07e5-f399-42ba-9fc7-e99494ed7737" providerId="AD" clId="Web-{29362303-BDFA-455B-8088-0188F9602B34}" dt="2018-05-15T12:21:35.909" v="30"/>
          <ac:picMkLst>
            <pc:docMk/>
            <pc:sldMk cId="472264895" sldId="311"/>
            <ac:picMk id="18" creationId="{12119DB7-D554-46EC-88C4-D4CE13F2FADD}"/>
          </ac:picMkLst>
        </pc:picChg>
        <pc:cxnChg chg="mod">
          <ac:chgData name="Barbara Leśniarek" userId="S::barbara.lesniarek@elitmind.com::bdbb07e5-f399-42ba-9fc7-e99494ed7737" providerId="AD" clId="Web-{29362303-BDFA-455B-8088-0188F9602B34}" dt="2018-05-15T12:21:30.502" v="27"/>
          <ac:cxnSpMkLst>
            <pc:docMk/>
            <pc:sldMk cId="472264895" sldId="311"/>
            <ac:cxnSpMk id="13" creationId="{CBCA47E4-1165-47EB-86DC-4C848F82158B}"/>
          </ac:cxnSpMkLst>
        </pc:cxnChg>
      </pc:sldChg>
    </pc:docChg>
  </pc:docChgLst>
  <pc:docChgLst>
    <pc:chgData name="Barbara Leśniarek" userId="S::barbara.lesniarek@elitmind.com::bdbb07e5-f399-42ba-9fc7-e99494ed7737" providerId="AD" clId="Web-{F065F732-64A7-4A76-9B9A-0D12DFC17A0E}"/>
    <pc:docChg chg="addSld modSld">
      <pc:chgData name="Barbara Leśniarek" userId="S::barbara.lesniarek@elitmind.com::bdbb07e5-f399-42ba-9fc7-e99494ed7737" providerId="AD" clId="Web-{F065F732-64A7-4A76-9B9A-0D12DFC17A0E}" dt="2018-05-13T08:24:41.639" v="267"/>
      <pc:docMkLst>
        <pc:docMk/>
      </pc:docMkLst>
      <pc:sldChg chg="addSp delSp modSp">
        <pc:chgData name="Barbara Leśniarek" userId="S::barbara.lesniarek@elitmind.com::bdbb07e5-f399-42ba-9fc7-e99494ed7737" providerId="AD" clId="Web-{F065F732-64A7-4A76-9B9A-0D12DFC17A0E}" dt="2018-05-13T08:18:44.457" v="227" actId="14100"/>
        <pc:sldMkLst>
          <pc:docMk/>
          <pc:sldMk cId="2619000021" sldId="289"/>
        </pc:sldMkLst>
        <pc:spChg chg="mod">
          <ac:chgData name="Barbara Leśniarek" userId="S::barbara.lesniarek@elitmind.com::bdbb07e5-f399-42ba-9fc7-e99494ed7737" providerId="AD" clId="Web-{F065F732-64A7-4A76-9B9A-0D12DFC17A0E}" dt="2018-05-13T08:17:45.081" v="215" actId="1076"/>
          <ac:spMkLst>
            <pc:docMk/>
            <pc:sldMk cId="2619000021" sldId="289"/>
            <ac:spMk id="3" creationId="{00000000-0000-0000-0000-000000000000}"/>
          </ac:spMkLst>
        </pc:spChg>
        <pc:spChg chg="add mod">
          <ac:chgData name="Barbara Leśniarek" userId="S::barbara.lesniarek@elitmind.com::bdbb07e5-f399-42ba-9fc7-e99494ed7737" providerId="AD" clId="Web-{F065F732-64A7-4A76-9B9A-0D12DFC17A0E}" dt="2018-05-13T08:18:44.457" v="227" actId="14100"/>
          <ac:spMkLst>
            <pc:docMk/>
            <pc:sldMk cId="2619000021" sldId="289"/>
            <ac:spMk id="11" creationId="{7D65628E-E933-4721-A81D-14058958A19C}"/>
          </ac:spMkLst>
        </pc:spChg>
        <pc:picChg chg="add mod">
          <ac:chgData name="Barbara Leśniarek" userId="S::barbara.lesniarek@elitmind.com::bdbb07e5-f399-42ba-9fc7-e99494ed7737" providerId="AD" clId="Web-{F065F732-64A7-4A76-9B9A-0D12DFC17A0E}" dt="2018-05-13T08:16:01.356" v="197" actId="1076"/>
          <ac:picMkLst>
            <pc:docMk/>
            <pc:sldMk cId="2619000021" sldId="289"/>
            <ac:picMk id="4" creationId="{E3CC26F3-1BF9-4395-B504-3D35FA48B3D4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8:17:34.987" v="212" actId="1076"/>
          <ac:picMkLst>
            <pc:docMk/>
            <pc:sldMk cId="2619000021" sldId="289"/>
            <ac:picMk id="7" creationId="{3A27CADB-E749-4074-A732-8A371D92B158}"/>
          </ac:picMkLst>
        </pc:picChg>
        <pc:picChg chg="add del">
          <ac:chgData name="Barbara Leśniarek" userId="S::barbara.lesniarek@elitmind.com::bdbb07e5-f399-42ba-9fc7-e99494ed7737" providerId="AD" clId="Web-{F065F732-64A7-4A76-9B9A-0D12DFC17A0E}" dt="2018-05-13T08:17:50.237" v="217" actId="14100"/>
          <ac:picMkLst>
            <pc:docMk/>
            <pc:sldMk cId="2619000021" sldId="289"/>
            <ac:picMk id="9" creationId="{E46DA9D8-3F8B-4C7D-9590-0D993A1A1F38}"/>
          </ac:picMkLst>
        </pc:picChg>
      </pc:sldChg>
      <pc:sldChg chg="addSp modSp">
        <pc:chgData name="Barbara Leśniarek" userId="S::barbara.lesniarek@elitmind.com::bdbb07e5-f399-42ba-9fc7-e99494ed7737" providerId="AD" clId="Web-{F065F732-64A7-4A76-9B9A-0D12DFC17A0E}" dt="2018-05-13T07:49:47.054" v="195" actId="14100"/>
        <pc:sldMkLst>
          <pc:docMk/>
          <pc:sldMk cId="2875931461" sldId="294"/>
        </pc:sldMkLst>
        <pc:spChg chg="mod">
          <ac:chgData name="Barbara Leśniarek" userId="S::barbara.lesniarek@elitmind.com::bdbb07e5-f399-42ba-9fc7-e99494ed7737" providerId="AD" clId="Web-{F065F732-64A7-4A76-9B9A-0D12DFC17A0E}" dt="2018-05-13T07:45:05.404" v="124" actId="20577"/>
          <ac:spMkLst>
            <pc:docMk/>
            <pc:sldMk cId="2875931461" sldId="294"/>
            <ac:spMk id="2" creationId="{DB49B29E-FAB6-42C5-AD2D-0B46A87FDA71}"/>
          </ac:spMkLst>
        </pc:spChg>
        <pc:spChg chg="add mod">
          <ac:chgData name="Barbara Leśniarek" userId="S::barbara.lesniarek@elitmind.com::bdbb07e5-f399-42ba-9fc7-e99494ed7737" providerId="AD" clId="Web-{F065F732-64A7-4A76-9B9A-0D12DFC17A0E}" dt="2018-05-13T07:49:47.054" v="195" actId="14100"/>
          <ac:spMkLst>
            <pc:docMk/>
            <pc:sldMk cId="2875931461" sldId="294"/>
            <ac:spMk id="4" creationId="{7732A799-1F28-4F90-B1F3-07423A9B520D}"/>
          </ac:spMkLst>
        </pc:spChg>
        <pc:picChg chg="mod">
          <ac:chgData name="Barbara Leśniarek" userId="S::barbara.lesniarek@elitmind.com::bdbb07e5-f399-42ba-9fc7-e99494ed7737" providerId="AD" clId="Web-{F065F732-64A7-4A76-9B9A-0D12DFC17A0E}" dt="2018-05-13T07:42:52.950" v="100" actId="1076"/>
          <ac:picMkLst>
            <pc:docMk/>
            <pc:sldMk cId="2875931461" sldId="294"/>
            <ac:picMk id="3" creationId="{F598333B-7936-49A3-A952-DB50387AED69}"/>
          </ac:picMkLst>
        </pc:picChg>
        <pc:picChg chg="mod">
          <ac:chgData name="Barbara Leśniarek" userId="S::barbara.lesniarek@elitmind.com::bdbb07e5-f399-42ba-9fc7-e99494ed7737" providerId="AD" clId="Web-{F065F732-64A7-4A76-9B9A-0D12DFC17A0E}" dt="2018-05-13T07:42:51.247" v="99" actId="1076"/>
          <ac:picMkLst>
            <pc:docMk/>
            <pc:sldMk cId="2875931461" sldId="294"/>
            <ac:picMk id="5" creationId="{8A990893-EF20-4EED-994C-2CDBD571E844}"/>
          </ac:picMkLst>
        </pc:picChg>
      </pc:sldChg>
      <pc:sldChg chg="addSp modSp">
        <pc:chgData name="Barbara Leśniarek" userId="S::barbara.lesniarek@elitmind.com::bdbb07e5-f399-42ba-9fc7-e99494ed7737" providerId="AD" clId="Web-{F065F732-64A7-4A76-9B9A-0D12DFC17A0E}" dt="2018-05-13T07:40:15.660" v="74" actId="1076"/>
        <pc:sldMkLst>
          <pc:docMk/>
          <pc:sldMk cId="2953374123" sldId="299"/>
        </pc:sldMkLst>
        <pc:spChg chg="add mod">
          <ac:chgData name="Barbara Leśniarek" userId="S::barbara.lesniarek@elitmind.com::bdbb07e5-f399-42ba-9fc7-e99494ed7737" providerId="AD" clId="Web-{F065F732-64A7-4A76-9B9A-0D12DFC17A0E}" dt="2018-05-13T07:40:15.660" v="74" actId="1076"/>
          <ac:spMkLst>
            <pc:docMk/>
            <pc:sldMk cId="2953374123" sldId="299"/>
            <ac:spMk id="4" creationId="{2B7B5ABA-C95C-42D2-B330-E473BD40B0ED}"/>
          </ac:spMkLst>
        </pc:spChg>
        <pc:picChg chg="mod">
          <ac:chgData name="Barbara Leśniarek" userId="S::barbara.lesniarek@elitmind.com::bdbb07e5-f399-42ba-9fc7-e99494ed7737" providerId="AD" clId="Web-{F065F732-64A7-4A76-9B9A-0D12DFC17A0E}" dt="2018-05-13T07:40:13.144" v="73" actId="1076"/>
          <ac:picMkLst>
            <pc:docMk/>
            <pc:sldMk cId="2953374123" sldId="299"/>
            <ac:picMk id="6" creationId="{998825C9-E318-4792-9395-A221A4021B70}"/>
          </ac:picMkLst>
        </pc:picChg>
      </pc:sldChg>
      <pc:sldChg chg="addSp modSp">
        <pc:chgData name="Barbara Leśniarek" userId="S::barbara.lesniarek@elitmind.com::bdbb07e5-f399-42ba-9fc7-e99494ed7737" providerId="AD" clId="Web-{F065F732-64A7-4A76-9B9A-0D12DFC17A0E}" dt="2018-05-13T07:39:15.828" v="68"/>
        <pc:sldMkLst>
          <pc:docMk/>
          <pc:sldMk cId="3805870387" sldId="308"/>
        </pc:sldMkLst>
        <pc:spChg chg="add mod">
          <ac:chgData name="Barbara Leśniarek" userId="S::barbara.lesniarek@elitmind.com::bdbb07e5-f399-42ba-9fc7-e99494ed7737" providerId="AD" clId="Web-{F065F732-64A7-4A76-9B9A-0D12DFC17A0E}" dt="2018-05-13T07:39:15.828" v="68"/>
          <ac:spMkLst>
            <pc:docMk/>
            <pc:sldMk cId="3805870387" sldId="308"/>
            <ac:spMk id="3" creationId="{41F7778A-AE11-4D3E-93E0-A99C1EE833CA}"/>
          </ac:spMkLst>
        </pc:spChg>
      </pc:sldChg>
      <pc:sldChg chg="addSp modSp">
        <pc:chgData name="Barbara Leśniarek" userId="S::barbara.lesniarek@elitmind.com::bdbb07e5-f399-42ba-9fc7-e99494ed7737" providerId="AD" clId="Web-{F065F732-64A7-4A76-9B9A-0D12DFC17A0E}" dt="2018-05-13T07:45:18.785" v="132" actId="20577"/>
        <pc:sldMkLst>
          <pc:docMk/>
          <pc:sldMk cId="472264895" sldId="311"/>
        </pc:sldMkLst>
        <pc:spChg chg="mod">
          <ac:chgData name="Barbara Leśniarek" userId="S::barbara.lesniarek@elitmind.com::bdbb07e5-f399-42ba-9fc7-e99494ed7737" providerId="AD" clId="Web-{F065F732-64A7-4A76-9B9A-0D12DFC17A0E}" dt="2018-05-13T07:45:18.785" v="132" actId="20577"/>
          <ac:spMkLst>
            <pc:docMk/>
            <pc:sldMk cId="472264895" sldId="311"/>
            <ac:spMk id="2" creationId="{DB49B29E-FAB6-42C5-AD2D-0B46A87FDA71}"/>
          </ac:spMkLst>
        </pc:spChg>
        <pc:picChg chg="add mod">
          <ac:chgData name="Barbara Leśniarek" userId="S::barbara.lesniarek@elitmind.com::bdbb07e5-f399-42ba-9fc7-e99494ed7737" providerId="AD" clId="Web-{F065F732-64A7-4A76-9B9A-0D12DFC17A0E}" dt="2018-05-13T07:44:28.701" v="113" actId="1076"/>
          <ac:picMkLst>
            <pc:docMk/>
            <pc:sldMk cId="472264895" sldId="311"/>
            <ac:picMk id="3" creationId="{58585C2A-E314-445D-AE92-22770E4A1E11}"/>
          </ac:picMkLst>
        </pc:picChg>
        <pc:picChg chg="mod">
          <ac:chgData name="Barbara Leśniarek" userId="S::barbara.lesniarek@elitmind.com::bdbb07e5-f399-42ba-9fc7-e99494ed7737" providerId="AD" clId="Web-{F065F732-64A7-4A76-9B9A-0D12DFC17A0E}" dt="2018-05-13T07:43:52.310" v="109" actId="14100"/>
          <ac:picMkLst>
            <pc:docMk/>
            <pc:sldMk cId="472264895" sldId="311"/>
            <ac:picMk id="4" creationId="{A6CDF47C-10F9-4C27-85A2-C90EBCD955A3}"/>
          </ac:picMkLst>
        </pc:picChg>
        <pc:picChg chg="mod">
          <ac:chgData name="Barbara Leśniarek" userId="S::barbara.lesniarek@elitmind.com::bdbb07e5-f399-42ba-9fc7-e99494ed7737" providerId="AD" clId="Web-{F065F732-64A7-4A76-9B9A-0D12DFC17A0E}" dt="2018-05-13T07:43:47.357" v="107" actId="1076"/>
          <ac:picMkLst>
            <pc:docMk/>
            <pc:sldMk cId="472264895" sldId="311"/>
            <ac:picMk id="5" creationId="{8A990893-EF20-4EED-994C-2CDBD571E844}"/>
          </ac:picMkLst>
        </pc:picChg>
      </pc:sldChg>
      <pc:sldChg chg="addSp delSp modSp add replId modNotes">
        <pc:chgData name="Barbara Leśniarek" userId="S::barbara.lesniarek@elitmind.com::bdbb07e5-f399-42ba-9fc7-e99494ed7737" providerId="AD" clId="Web-{F065F732-64A7-4A76-9B9A-0D12DFC17A0E}" dt="2018-05-13T08:24:41.639" v="267"/>
        <pc:sldMkLst>
          <pc:docMk/>
          <pc:sldMk cId="1952930887" sldId="315"/>
        </pc:sldMkLst>
        <pc:spChg chg="mod">
          <ac:chgData name="Barbara Leśniarek" userId="S::barbara.lesniarek@elitmind.com::bdbb07e5-f399-42ba-9fc7-e99494ed7737" providerId="AD" clId="Web-{F065F732-64A7-4A76-9B9A-0D12DFC17A0E}" dt="2018-05-13T07:31:40.049" v="11" actId="20577"/>
          <ac:spMkLst>
            <pc:docMk/>
            <pc:sldMk cId="1952930887" sldId="315"/>
            <ac:spMk id="2" creationId="{DB49B29E-FAB6-42C5-AD2D-0B46A87FDA71}"/>
          </ac:spMkLst>
        </pc:spChg>
        <pc:spChg chg="add mod">
          <ac:chgData name="Barbara Leśniarek" userId="S::barbara.lesniarek@elitmind.com::bdbb07e5-f399-42ba-9fc7-e99494ed7737" providerId="AD" clId="Web-{F065F732-64A7-4A76-9B9A-0D12DFC17A0E}" dt="2018-05-13T07:41:24.473" v="81" actId="1076"/>
          <ac:spMkLst>
            <pc:docMk/>
            <pc:sldMk cId="1952930887" sldId="315"/>
            <ac:spMk id="12" creationId="{109CF52A-6E8D-4CC1-AB4F-A4A1FFA91E2A}"/>
          </ac:spMkLst>
        </pc:spChg>
        <pc:spChg chg="add mod">
          <ac:chgData name="Barbara Leśniarek" userId="S::barbara.lesniarek@elitmind.com::bdbb07e5-f399-42ba-9fc7-e99494ed7737" providerId="AD" clId="Web-{F065F732-64A7-4A76-9B9A-0D12DFC17A0E}" dt="2018-05-13T07:41:24.488" v="82" actId="1076"/>
          <ac:spMkLst>
            <pc:docMk/>
            <pc:sldMk cId="1952930887" sldId="315"/>
            <ac:spMk id="13" creationId="{CEF9A75E-21D1-4C57-9C96-C262FCCA8C49}"/>
          </ac:spMkLst>
        </pc:spChg>
        <pc:spChg chg="add mod">
          <ac:chgData name="Barbara Leśniarek" userId="S::barbara.lesniarek@elitmind.com::bdbb07e5-f399-42ba-9fc7-e99494ed7737" providerId="AD" clId="Web-{F065F732-64A7-4A76-9B9A-0D12DFC17A0E}" dt="2018-05-13T07:48:34.116" v="188" actId="1076"/>
          <ac:spMkLst>
            <pc:docMk/>
            <pc:sldMk cId="1952930887" sldId="315"/>
            <ac:spMk id="26" creationId="{07CF4099-0CF7-4E3F-AC64-7D5A1E9608D1}"/>
          </ac:spMkLst>
        </pc:spChg>
        <pc:spChg chg="add del mod">
          <ac:chgData name="Barbara Leśniarek" userId="S::barbara.lesniarek@elitmind.com::bdbb07e5-f399-42ba-9fc7-e99494ed7737" providerId="AD" clId="Web-{F065F732-64A7-4A76-9B9A-0D12DFC17A0E}" dt="2018-05-13T08:24:02.498" v="230"/>
          <ac:spMkLst>
            <pc:docMk/>
            <pc:sldMk cId="1952930887" sldId="315"/>
            <ac:spMk id="27" creationId="{EDEE7896-BED3-45C6-8F56-43B31E1649BB}"/>
          </ac:spMkLst>
        </pc:spChg>
        <pc:picChg chg="add mod">
          <ac:chgData name="Barbara Leśniarek" userId="S::barbara.lesniarek@elitmind.com::bdbb07e5-f399-42ba-9fc7-e99494ed7737" providerId="AD" clId="Web-{F065F732-64A7-4A76-9B9A-0D12DFC17A0E}" dt="2018-05-13T07:47:20.224" v="144" actId="1076"/>
          <ac:picMkLst>
            <pc:docMk/>
            <pc:sldMk cId="1952930887" sldId="315"/>
            <ac:picMk id="3" creationId="{1C4B2256-0395-4673-A659-71454E45A386}"/>
          </ac:picMkLst>
        </pc:picChg>
        <pc:picChg chg="del mod">
          <ac:chgData name="Barbara Leśniarek" userId="S::barbara.lesniarek@elitmind.com::bdbb07e5-f399-42ba-9fc7-e99494ed7737" providerId="AD" clId="Web-{F065F732-64A7-4A76-9B9A-0D12DFC17A0E}" dt="2018-05-13T07:47:25.381" v="145"/>
          <ac:picMkLst>
            <pc:docMk/>
            <pc:sldMk cId="1952930887" sldId="315"/>
            <ac:picMk id="5" creationId="{EC37668D-1D35-44B2-8D1B-44E4AE0AC789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7:41:24.457" v="78" actId="1076"/>
          <ac:picMkLst>
            <pc:docMk/>
            <pc:sldMk cId="1952930887" sldId="315"/>
            <ac:picMk id="6" creationId="{B1C47791-4783-4A70-924E-9381D376EABC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7:41:24.457" v="79" actId="1076"/>
          <ac:picMkLst>
            <pc:docMk/>
            <pc:sldMk cId="1952930887" sldId="315"/>
            <ac:picMk id="8" creationId="{78AE5800-6947-4EF3-9B1B-53793665481F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7:41:24.473" v="80" actId="1076"/>
          <ac:picMkLst>
            <pc:docMk/>
            <pc:sldMk cId="1952930887" sldId="315"/>
            <ac:picMk id="10" creationId="{9CA44751-144B-48FD-A50F-1C841806B220}"/>
          </ac:picMkLst>
        </pc:picChg>
        <pc:picChg chg="add del mod">
          <ac:chgData name="Barbara Leśniarek" userId="S::barbara.lesniarek@elitmind.com::bdbb07e5-f399-42ba-9fc7-e99494ed7737" providerId="AD" clId="Web-{F065F732-64A7-4A76-9B9A-0D12DFC17A0E}" dt="2018-05-13T07:47:13.459" v="142" actId="14100"/>
          <ac:picMkLst>
            <pc:docMk/>
            <pc:sldMk cId="1952930887" sldId="315"/>
            <ac:picMk id="14" creationId="{732F723A-1F84-4146-903E-664DF36CE297}"/>
          </ac:picMkLst>
        </pc:picChg>
        <pc:picChg chg="add del mod">
          <ac:chgData name="Barbara Leśniarek" userId="S::barbara.lesniarek@elitmind.com::bdbb07e5-f399-42ba-9fc7-e99494ed7737" providerId="AD" clId="Web-{F065F732-64A7-4A76-9B9A-0D12DFC17A0E}" dt="2018-05-13T07:37:41.390" v="55"/>
          <ac:picMkLst>
            <pc:docMk/>
            <pc:sldMk cId="1952930887" sldId="315"/>
            <ac:picMk id="16" creationId="{F92AFE69-8082-4793-8820-0929549DF98C}"/>
          </ac:picMkLst>
        </pc:picChg>
        <pc:picChg chg="add del mod">
          <ac:chgData name="Barbara Leśniarek" userId="S::barbara.lesniarek@elitmind.com::bdbb07e5-f399-42ba-9fc7-e99494ed7737" providerId="AD" clId="Web-{F065F732-64A7-4A76-9B9A-0D12DFC17A0E}" dt="2018-05-13T07:40:23.926" v="75"/>
          <ac:picMkLst>
            <pc:docMk/>
            <pc:sldMk cId="1952930887" sldId="315"/>
            <ac:picMk id="18" creationId="{0FD401A8-FCBA-4886-864B-6B4140DA79CF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7:47:13.459" v="141" actId="14100"/>
          <ac:picMkLst>
            <pc:docMk/>
            <pc:sldMk cId="1952930887" sldId="315"/>
            <ac:picMk id="20" creationId="{90285C0C-73A4-44E4-B351-F7965A009582}"/>
          </ac:picMkLst>
        </pc:picChg>
        <pc:picChg chg="add del mod">
          <ac:chgData name="Barbara Leśniarek" userId="S::barbara.lesniarek@elitmind.com::bdbb07e5-f399-42ba-9fc7-e99494ed7737" providerId="AD" clId="Web-{F065F732-64A7-4A76-9B9A-0D12DFC17A0E}" dt="2018-05-13T07:46:51.943" v="133"/>
          <ac:picMkLst>
            <pc:docMk/>
            <pc:sldMk cId="1952930887" sldId="315"/>
            <ac:picMk id="22" creationId="{2CF3B9FA-E504-4C1D-AA56-08E2D0E66B3C}"/>
          </ac:picMkLst>
        </pc:picChg>
        <pc:picChg chg="add mod">
          <ac:chgData name="Barbara Leśniarek" userId="S::barbara.lesniarek@elitmind.com::bdbb07e5-f399-42ba-9fc7-e99494ed7737" providerId="AD" clId="Web-{F065F732-64A7-4A76-9B9A-0D12DFC17A0E}" dt="2018-05-13T07:47:13.459" v="140" actId="14100"/>
          <ac:picMkLst>
            <pc:docMk/>
            <pc:sldMk cId="1952930887" sldId="315"/>
            <ac:picMk id="24" creationId="{533A2D0E-3847-4DBC-B118-DE4A0CC8E821}"/>
          </ac:picMkLst>
        </pc:picChg>
      </pc:sldChg>
    </pc:docChg>
  </pc:docChgLst>
  <pc:docChgLst>
    <pc:chgData name="Barbara Leśniarek" userId="S::barbara.lesniarek@elitmind.com::bdbb07e5-f399-42ba-9fc7-e99494ed7737" providerId="AD" clId="Web-{6E15DCDE-5D7E-4FA2-B169-47D93ED40D0F}"/>
    <pc:docChg chg="modSld">
      <pc:chgData name="Barbara Leśniarek" userId="S::barbara.lesniarek@elitmind.com::bdbb07e5-f399-42ba-9fc7-e99494ed7737" providerId="AD" clId="Web-{6E15DCDE-5D7E-4FA2-B169-47D93ED40D0F}" dt="2018-05-14T15:05:59.694" v="48" actId="1076"/>
      <pc:docMkLst>
        <pc:docMk/>
      </pc:docMkLst>
      <pc:sldChg chg="addSp delSp modSp">
        <pc:chgData name="Barbara Leśniarek" userId="S::barbara.lesniarek@elitmind.com::bdbb07e5-f399-42ba-9fc7-e99494ed7737" providerId="AD" clId="Web-{6E15DCDE-5D7E-4FA2-B169-47D93ED40D0F}" dt="2018-05-14T15:05:59.694" v="48" actId="1076"/>
        <pc:sldMkLst>
          <pc:docMk/>
          <pc:sldMk cId="501873744" sldId="302"/>
        </pc:sldMkLst>
        <pc:spChg chg="mod">
          <ac:chgData name="Barbara Leśniarek" userId="S::barbara.lesniarek@elitmind.com::bdbb07e5-f399-42ba-9fc7-e99494ed7737" providerId="AD" clId="Web-{6E15DCDE-5D7E-4FA2-B169-47D93ED40D0F}" dt="2018-05-14T15:05:11.060" v="16" actId="14100"/>
          <ac:spMkLst>
            <pc:docMk/>
            <pc:sldMk cId="501873744" sldId="302"/>
            <ac:spMk id="2" creationId="{DB49B29E-FAB6-42C5-AD2D-0B46A87FDA71}"/>
          </ac:spMkLst>
        </pc:spChg>
        <pc:spChg chg="add mod">
          <ac:chgData name="Barbara Leśniarek" userId="S::barbara.lesniarek@elitmind.com::bdbb07e5-f399-42ba-9fc7-e99494ed7737" providerId="AD" clId="Web-{6E15DCDE-5D7E-4FA2-B169-47D93ED40D0F}" dt="2018-05-14T15:05:58.100" v="47" actId="1076"/>
          <ac:spMkLst>
            <pc:docMk/>
            <pc:sldMk cId="501873744" sldId="302"/>
            <ac:spMk id="9" creationId="{2711B9D0-84A0-4721-A211-813F65C2B2FC}"/>
          </ac:spMkLst>
        </pc:spChg>
        <pc:picChg chg="add del mod">
          <ac:chgData name="Barbara Leśniarek" userId="S::barbara.lesniarek@elitmind.com::bdbb07e5-f399-42ba-9fc7-e99494ed7737" providerId="AD" clId="Web-{6E15DCDE-5D7E-4FA2-B169-47D93ED40D0F}" dt="2018-05-14T15:04:12.172" v="9" actId="1076"/>
          <ac:picMkLst>
            <pc:docMk/>
            <pc:sldMk cId="501873744" sldId="302"/>
            <ac:picMk id="3" creationId="{11ECF6C4-661C-4C0D-A9EB-364057795579}"/>
          </ac:picMkLst>
        </pc:picChg>
        <pc:picChg chg="add mod">
          <ac:chgData name="Barbara Leśniarek" userId="S::barbara.lesniarek@elitmind.com::bdbb07e5-f399-42ba-9fc7-e99494ed7737" providerId="AD" clId="Web-{6E15DCDE-5D7E-4FA2-B169-47D93ED40D0F}" dt="2018-05-14T15:05:54.600" v="46" actId="1076"/>
          <ac:picMkLst>
            <pc:docMk/>
            <pc:sldMk cId="501873744" sldId="302"/>
            <ac:picMk id="5" creationId="{716B2D80-AAC1-4FDC-885A-D34EB00B8AA1}"/>
          </ac:picMkLst>
        </pc:picChg>
        <pc:picChg chg="add mod">
          <ac:chgData name="Barbara Leśniarek" userId="S::barbara.lesniarek@elitmind.com::bdbb07e5-f399-42ba-9fc7-e99494ed7737" providerId="AD" clId="Web-{6E15DCDE-5D7E-4FA2-B169-47D93ED40D0F}" dt="2018-05-14T15:05:59.694" v="48" actId="1076"/>
          <ac:picMkLst>
            <pc:docMk/>
            <pc:sldMk cId="501873744" sldId="302"/>
            <ac:picMk id="7" creationId="{263CD1E6-BA2F-463F-870C-51611F5DE469}"/>
          </ac:picMkLst>
        </pc:picChg>
      </pc:sldChg>
    </pc:docChg>
  </pc:docChgLst>
  <pc:docChgLst>
    <pc:chgData name="Barbara Leśniarek" userId="S::barbara.lesniarek@elitmind.com::bdbb07e5-f399-42ba-9fc7-e99494ed7737" providerId="AD" clId="Web-{B1B4B297-345E-4578-B9A9-4FB3B18829B8}"/>
    <pc:docChg chg="modSld">
      <pc:chgData name="Barbara Leśniarek" userId="S::barbara.lesniarek@elitmind.com::bdbb07e5-f399-42ba-9fc7-e99494ed7737" providerId="AD" clId="Web-{B1B4B297-345E-4578-B9A9-4FB3B18829B8}" dt="2018-05-16T11:03:40.993" v="0"/>
      <pc:docMkLst>
        <pc:docMk/>
      </pc:docMkLst>
      <pc:sldChg chg="addSp">
        <pc:chgData name="Barbara Leśniarek" userId="S::barbara.lesniarek@elitmind.com::bdbb07e5-f399-42ba-9fc7-e99494ed7737" providerId="AD" clId="Web-{B1B4B297-345E-4578-B9A9-4FB3B18829B8}" dt="2018-05-16T11:03:40.993" v="0"/>
        <pc:sldMkLst>
          <pc:docMk/>
          <pc:sldMk cId="2614900495" sldId="306"/>
        </pc:sldMkLst>
        <pc:picChg chg="add">
          <ac:chgData name="Barbara Leśniarek" userId="S::barbara.lesniarek@elitmind.com::bdbb07e5-f399-42ba-9fc7-e99494ed7737" providerId="AD" clId="Web-{B1B4B297-345E-4578-B9A9-4FB3B18829B8}" dt="2018-05-16T11:03:40.993" v="0"/>
          <ac:picMkLst>
            <pc:docMk/>
            <pc:sldMk cId="2614900495" sldId="306"/>
            <ac:picMk id="5" creationId="{BB3232C3-8BC2-41D3-9DCC-DB1BC9D2E4EB}"/>
          </ac:picMkLst>
        </pc:picChg>
      </pc:sldChg>
    </pc:docChg>
  </pc:docChgLst>
  <pc:docChgLst>
    <pc:chgData name="Barbara Leśniarek" userId="S::barbara.lesniarek@elitmind.com::bdbb07e5-f399-42ba-9fc7-e99494ed7737" providerId="AD" clId="Web-{DBE8CA00-E57D-49B7-8954-F4005534E3B7}"/>
    <pc:docChg chg="addSld delSld modSld sldOrd">
      <pc:chgData name="Barbara Leśniarek" userId="S::barbara.lesniarek@elitmind.com::bdbb07e5-f399-42ba-9fc7-e99494ed7737" providerId="AD" clId="Web-{DBE8CA00-E57D-49B7-8954-F4005534E3B7}" dt="2018-05-14T15:00:11.548" v="97"/>
      <pc:docMkLst>
        <pc:docMk/>
      </pc:docMkLst>
      <pc:sldChg chg="modNotes">
        <pc:chgData name="Barbara Leśniarek" userId="S::barbara.lesniarek@elitmind.com::bdbb07e5-f399-42ba-9fc7-e99494ed7737" providerId="AD" clId="Web-{DBE8CA00-E57D-49B7-8954-F4005534E3B7}" dt="2018-05-14T14:32:06.883" v="15" actId="14100"/>
        <pc:sldMkLst>
          <pc:docMk/>
          <pc:sldMk cId="2619000021" sldId="289"/>
        </pc:sldMkLst>
      </pc:sldChg>
      <pc:sldChg chg="modNotes">
        <pc:chgData name="Barbara Leśniarek" userId="S::barbara.lesniarek@elitmind.com::bdbb07e5-f399-42ba-9fc7-e99494ed7737" providerId="AD" clId="Web-{DBE8CA00-E57D-49B7-8954-F4005534E3B7}" dt="2018-05-14T14:33:33.546" v="20" actId="14100"/>
        <pc:sldMkLst>
          <pc:docMk/>
          <pc:sldMk cId="3047153973" sldId="296"/>
        </pc:sldMkLst>
      </pc:sldChg>
      <pc:sldChg chg="modSp">
        <pc:chgData name="Barbara Leśniarek" userId="S::barbara.lesniarek@elitmind.com::bdbb07e5-f399-42ba-9fc7-e99494ed7737" providerId="AD" clId="Web-{DBE8CA00-E57D-49B7-8954-F4005534E3B7}" dt="2018-05-14T14:42:21.711" v="82" actId="1076"/>
        <pc:sldMkLst>
          <pc:docMk/>
          <pc:sldMk cId="4149608416" sldId="297"/>
        </pc:sldMkLst>
        <pc:spChg chg="mod">
          <ac:chgData name="Barbara Leśniarek" userId="S::barbara.lesniarek@elitmind.com::bdbb07e5-f399-42ba-9fc7-e99494ed7737" providerId="AD" clId="Web-{DBE8CA00-E57D-49B7-8954-F4005534E3B7}" dt="2018-05-14T14:42:21.711" v="82" actId="1076"/>
          <ac:spMkLst>
            <pc:docMk/>
            <pc:sldMk cId="4149608416" sldId="297"/>
            <ac:spMk id="4" creationId="{A8A216F5-9D49-4517-9A42-AE9DBC3FDB66}"/>
          </ac:spMkLst>
        </pc:spChg>
      </pc:sldChg>
      <pc:sldChg chg="addSp delSp modSp ord modNotes">
        <pc:chgData name="Barbara Leśniarek" userId="S::barbara.lesniarek@elitmind.com::bdbb07e5-f399-42ba-9fc7-e99494ed7737" providerId="AD" clId="Web-{DBE8CA00-E57D-49B7-8954-F4005534E3B7}" dt="2018-05-14T15:00:11.548" v="97"/>
        <pc:sldMkLst>
          <pc:docMk/>
          <pc:sldMk cId="501873744" sldId="302"/>
        </pc:sldMkLst>
        <pc:spChg chg="mod">
          <ac:chgData name="Barbara Leśniarek" userId="S::barbara.lesniarek@elitmind.com::bdbb07e5-f399-42ba-9fc7-e99494ed7737" providerId="AD" clId="Web-{DBE8CA00-E57D-49B7-8954-F4005534E3B7}" dt="2018-05-14T14:44:10.001" v="95" actId="20577"/>
          <ac:spMkLst>
            <pc:docMk/>
            <pc:sldMk cId="501873744" sldId="302"/>
            <ac:spMk id="2" creationId="{DB49B29E-FAB6-42C5-AD2D-0B46A87FDA71}"/>
          </ac:spMkLst>
        </pc:spChg>
        <pc:picChg chg="add del mod">
          <ac:chgData name="Barbara Leśniarek" userId="S::barbara.lesniarek@elitmind.com::bdbb07e5-f399-42ba-9fc7-e99494ed7737" providerId="AD" clId="Web-{DBE8CA00-E57D-49B7-8954-F4005534E3B7}" dt="2018-05-14T15:00:11.548" v="97"/>
          <ac:picMkLst>
            <pc:docMk/>
            <pc:sldMk cId="501873744" sldId="302"/>
            <ac:picMk id="3" creationId="{2DF49898-6BAF-45CC-96E0-F94DF0268D52}"/>
          </ac:picMkLst>
        </pc:picChg>
        <pc:picChg chg="del mod">
          <ac:chgData name="Barbara Leśniarek" userId="S::barbara.lesniarek@elitmind.com::bdbb07e5-f399-42ba-9fc7-e99494ed7737" providerId="AD" clId="Web-{DBE8CA00-E57D-49B7-8954-F4005534E3B7}" dt="2018-05-14T14:43:54.493" v="86"/>
          <ac:picMkLst>
            <pc:docMk/>
            <pc:sldMk cId="501873744" sldId="302"/>
            <ac:picMk id="4" creationId="{E387A295-1A50-42A8-9FB3-23703C1FC6A7}"/>
          </ac:picMkLst>
        </pc:picChg>
      </pc:sldChg>
      <pc:sldChg chg="modNotes">
        <pc:chgData name="Barbara Leśniarek" userId="S::barbara.lesniarek@elitmind.com::bdbb07e5-f399-42ba-9fc7-e99494ed7737" providerId="AD" clId="Web-{DBE8CA00-E57D-49B7-8954-F4005534E3B7}" dt="2018-05-14T14:32:03.711" v="10" actId="14100"/>
        <pc:sldMkLst>
          <pc:docMk/>
          <pc:sldMk cId="2614900495" sldId="306"/>
        </pc:sldMkLst>
      </pc:sldChg>
      <pc:sldChg chg="modSp">
        <pc:chgData name="Barbara Leśniarek" userId="S::barbara.lesniarek@elitmind.com::bdbb07e5-f399-42ba-9fc7-e99494ed7737" providerId="AD" clId="Web-{DBE8CA00-E57D-49B7-8954-F4005534E3B7}" dt="2018-05-14T14:42:03.752" v="77" actId="20577"/>
        <pc:sldMkLst>
          <pc:docMk/>
          <pc:sldMk cId="274590434" sldId="309"/>
        </pc:sldMkLst>
        <pc:spChg chg="mod">
          <ac:chgData name="Barbara Leśniarek" userId="S::barbara.lesniarek@elitmind.com::bdbb07e5-f399-42ba-9fc7-e99494ed7737" providerId="AD" clId="Web-{DBE8CA00-E57D-49B7-8954-F4005534E3B7}" dt="2018-05-14T14:42:03.752" v="77" actId="20577"/>
          <ac:spMkLst>
            <pc:docMk/>
            <pc:sldMk cId="274590434" sldId="309"/>
            <ac:spMk id="4" creationId="{5020CE63-0222-4679-A313-A6947B320D08}"/>
          </ac:spMkLst>
        </pc:spChg>
      </pc:sldChg>
      <pc:sldChg chg="modSp">
        <pc:chgData name="Barbara Leśniarek" userId="S::barbara.lesniarek@elitmind.com::bdbb07e5-f399-42ba-9fc7-e99494ed7737" providerId="AD" clId="Web-{DBE8CA00-E57D-49B7-8954-F4005534E3B7}" dt="2018-05-14T14:42:29.239" v="83" actId="14100"/>
        <pc:sldMkLst>
          <pc:docMk/>
          <pc:sldMk cId="1486508811" sldId="313"/>
        </pc:sldMkLst>
        <pc:spChg chg="mod">
          <ac:chgData name="Barbara Leśniarek" userId="S::barbara.lesniarek@elitmind.com::bdbb07e5-f399-42ba-9fc7-e99494ed7737" providerId="AD" clId="Web-{DBE8CA00-E57D-49B7-8954-F4005534E3B7}" dt="2018-05-14T14:42:29.239" v="83" actId="14100"/>
          <ac:spMkLst>
            <pc:docMk/>
            <pc:sldMk cId="1486508811" sldId="313"/>
            <ac:spMk id="3" creationId="{2D21FAA4-7ED4-4FC1-AACB-C6F8DB5DD0DE}"/>
          </ac:spMkLst>
        </pc:spChg>
      </pc:sldChg>
      <pc:sldChg chg="modSp">
        <pc:chgData name="Barbara Leśniarek" userId="S::barbara.lesniarek@elitmind.com::bdbb07e5-f399-42ba-9fc7-e99494ed7737" providerId="AD" clId="Web-{DBE8CA00-E57D-49B7-8954-F4005534E3B7}" dt="2018-05-14T14:40:22.020" v="54" actId="20577"/>
        <pc:sldMkLst>
          <pc:docMk/>
          <pc:sldMk cId="3046664928" sldId="317"/>
        </pc:sldMkLst>
        <pc:spChg chg="mod">
          <ac:chgData name="Barbara Leśniarek" userId="S::barbara.lesniarek@elitmind.com::bdbb07e5-f399-42ba-9fc7-e99494ed7737" providerId="AD" clId="Web-{DBE8CA00-E57D-49B7-8954-F4005534E3B7}" dt="2018-05-14T14:40:22.020" v="54" actId="20577"/>
          <ac:spMkLst>
            <pc:docMk/>
            <pc:sldMk cId="3046664928" sldId="317"/>
            <ac:spMk id="3" creationId="{DC6E25AB-61BF-43DE-9670-4FE2B741965B}"/>
          </ac:spMkLst>
        </pc:spChg>
        <pc:spChg chg="mod">
          <ac:chgData name="Barbara Leśniarek" userId="S::barbara.lesniarek@elitmind.com::bdbb07e5-f399-42ba-9fc7-e99494ed7737" providerId="AD" clId="Web-{DBE8CA00-E57D-49B7-8954-F4005534E3B7}" dt="2018-05-14T14:40:06.034" v="41" actId="14100"/>
          <ac:spMkLst>
            <pc:docMk/>
            <pc:sldMk cId="3046664928" sldId="317"/>
            <ac:spMk id="5" creationId="{84ABA396-377D-4F7C-91D4-A3C94E8D3200}"/>
          </ac:spMkLst>
        </pc:spChg>
      </pc:sldChg>
      <pc:sldChg chg="add replId">
        <pc:chgData name="Barbara Leśniarek" userId="S::barbara.lesniarek@elitmind.com::bdbb07e5-f399-42ba-9fc7-e99494ed7737" providerId="AD" clId="Web-{DBE8CA00-E57D-49B7-8954-F4005534E3B7}" dt="2018-05-14T14:43:18.388" v="85"/>
        <pc:sldMkLst>
          <pc:docMk/>
          <pc:sldMk cId="668987952" sldId="318"/>
        </pc:sldMkLst>
      </pc:sldChg>
    </pc:docChg>
  </pc:docChgLst>
  <pc:docChgLst>
    <pc:chgData name="Barbara Leśniarek" userId="S::barbara.lesniarek@elitmind.com::bdbb07e5-f399-42ba-9fc7-e99494ed7737" providerId="AD" clId="Web-{F2B25A39-E48B-40AC-90AD-81B0638428E4}"/>
    <pc:docChg chg="modSld">
      <pc:chgData name="Barbara Leśniarek" userId="S::barbara.lesniarek@elitmind.com::bdbb07e5-f399-42ba-9fc7-e99494ed7737" providerId="AD" clId="Web-{F2B25A39-E48B-40AC-90AD-81B0638428E4}" dt="2018-05-15T08:23:45.743" v="56"/>
      <pc:docMkLst>
        <pc:docMk/>
      </pc:docMkLst>
      <pc:sldChg chg="modSp">
        <pc:chgData name="Barbara Leśniarek" userId="S::barbara.lesniarek@elitmind.com::bdbb07e5-f399-42ba-9fc7-e99494ed7737" providerId="AD" clId="Web-{F2B25A39-E48B-40AC-90AD-81B0638428E4}" dt="2018-05-15T08:23:45.743" v="56"/>
        <pc:sldMkLst>
          <pc:docMk/>
          <pc:sldMk cId="501873744" sldId="302"/>
        </pc:sldMkLst>
        <pc:spChg chg="mod">
          <ac:chgData name="Barbara Leśniarek" userId="S::barbara.lesniarek@elitmind.com::bdbb07e5-f399-42ba-9fc7-e99494ed7737" providerId="AD" clId="Web-{F2B25A39-E48B-40AC-90AD-81B0638428E4}" dt="2018-05-15T08:23:45.743" v="56"/>
          <ac:spMkLst>
            <pc:docMk/>
            <pc:sldMk cId="501873744" sldId="302"/>
            <ac:spMk id="2" creationId="{DB49B29E-FAB6-42C5-AD2D-0B46A87FDA71}"/>
          </ac:spMkLst>
        </pc:spChg>
        <pc:spChg chg="mod">
          <ac:chgData name="Barbara Leśniarek" userId="S::barbara.lesniarek@elitmind.com::bdbb07e5-f399-42ba-9fc7-e99494ed7737" providerId="AD" clId="Web-{F2B25A39-E48B-40AC-90AD-81B0638428E4}" dt="2018-05-15T08:22:55.929" v="27"/>
          <ac:spMkLst>
            <pc:docMk/>
            <pc:sldMk cId="501873744" sldId="302"/>
            <ac:spMk id="9" creationId="{2711B9D0-84A0-4721-A211-813F65C2B2FC}"/>
          </ac:spMkLst>
        </pc:spChg>
        <pc:picChg chg="mod">
          <ac:chgData name="Barbara Leśniarek" userId="S::barbara.lesniarek@elitmind.com::bdbb07e5-f399-42ba-9fc7-e99494ed7737" providerId="AD" clId="Web-{F2B25A39-E48B-40AC-90AD-81B0638428E4}" dt="2018-05-15T08:23:25.383" v="35"/>
          <ac:picMkLst>
            <pc:docMk/>
            <pc:sldMk cId="501873744" sldId="302"/>
            <ac:picMk id="5" creationId="{716B2D80-AAC1-4FDC-885A-D34EB00B8AA1}"/>
          </ac:picMkLst>
        </pc:picChg>
      </pc:sldChg>
    </pc:docChg>
  </pc:docChgLst>
  <pc:docChgLst>
    <pc:chgData name="Kamil Słomka" userId="7c9432d9-6f73-4695-bbff-57a585f1e701" providerId="ADAL" clId="{C997D5F9-DD1A-4D88-B8EA-763D177544A5}"/>
    <pc:docChg chg="undo custSel addSld delSld modSld sldOrd">
      <pc:chgData name="Kamil Słomka" userId="7c9432d9-6f73-4695-bbff-57a585f1e701" providerId="ADAL" clId="{C997D5F9-DD1A-4D88-B8EA-763D177544A5}" dt="2018-05-18T12:40:31.340" v="5707" actId="20577"/>
      <pc:docMkLst>
        <pc:docMk/>
      </pc:docMkLst>
      <pc:sldChg chg="addSp modSp">
        <pc:chgData name="Kamil Słomka" userId="7c9432d9-6f73-4695-bbff-57a585f1e701" providerId="ADAL" clId="{C997D5F9-DD1A-4D88-B8EA-763D177544A5}" dt="2018-05-13T18:10:39.262" v="4746" actId="123"/>
        <pc:sldMkLst>
          <pc:docMk/>
          <pc:sldMk cId="2619000021" sldId="289"/>
        </pc:sldMkLst>
        <pc:spChg chg="add mod">
          <ac:chgData name="Kamil Słomka" userId="7c9432d9-6f73-4695-bbff-57a585f1e701" providerId="ADAL" clId="{C997D5F9-DD1A-4D88-B8EA-763D177544A5}" dt="2018-05-13T18:10:39.262" v="4746" actId="123"/>
          <ac:spMkLst>
            <pc:docMk/>
            <pc:sldMk cId="2619000021" sldId="289"/>
            <ac:spMk id="8" creationId="{4E967187-5BDB-4934-843E-DE7548E126D9}"/>
          </ac:spMkLst>
        </pc:spChg>
        <pc:spChg chg="mod">
          <ac:chgData name="Kamil Słomka" userId="7c9432d9-6f73-4695-bbff-57a585f1e701" providerId="ADAL" clId="{C997D5F9-DD1A-4D88-B8EA-763D177544A5}" dt="2018-05-13T11:40:24.554" v="465" actId="1076"/>
          <ac:spMkLst>
            <pc:docMk/>
            <pc:sldMk cId="2619000021" sldId="289"/>
            <ac:spMk id="11" creationId="{7D65628E-E933-4721-A81D-14058958A19C}"/>
          </ac:spMkLst>
        </pc:spChg>
        <pc:picChg chg="add mod">
          <ac:chgData name="Kamil Słomka" userId="7c9432d9-6f73-4695-bbff-57a585f1e701" providerId="ADAL" clId="{C997D5F9-DD1A-4D88-B8EA-763D177544A5}" dt="2018-05-13T11:40:32.245" v="466" actId="1076"/>
          <ac:picMkLst>
            <pc:docMk/>
            <pc:sldMk cId="2619000021" sldId="289"/>
            <ac:picMk id="6" creationId="{7BD777AE-7584-45EB-B639-ABED488985AC}"/>
          </ac:picMkLst>
        </pc:picChg>
      </pc:sldChg>
      <pc:sldChg chg="modSp">
        <pc:chgData name="Kamil Słomka" userId="7c9432d9-6f73-4695-bbff-57a585f1e701" providerId="ADAL" clId="{C997D5F9-DD1A-4D88-B8EA-763D177544A5}" dt="2018-05-13T15:18:30.378" v="2458" actId="1076"/>
        <pc:sldMkLst>
          <pc:docMk/>
          <pc:sldMk cId="3007831600" sldId="290"/>
        </pc:sldMkLst>
        <pc:spChg chg="mod">
          <ac:chgData name="Kamil Słomka" userId="7c9432d9-6f73-4695-bbff-57a585f1e701" providerId="ADAL" clId="{C997D5F9-DD1A-4D88-B8EA-763D177544A5}" dt="2018-05-11T12:12:04.622" v="9" actId="14100"/>
          <ac:spMkLst>
            <pc:docMk/>
            <pc:sldMk cId="3007831600" sldId="290"/>
            <ac:spMk id="2" creationId="{00000000-0000-0000-0000-000000000000}"/>
          </ac:spMkLst>
        </pc:spChg>
        <pc:spChg chg="mod">
          <ac:chgData name="Kamil Słomka" userId="7c9432d9-6f73-4695-bbff-57a585f1e701" providerId="ADAL" clId="{C997D5F9-DD1A-4D88-B8EA-763D177544A5}" dt="2018-05-13T15:18:30.378" v="2458" actId="1076"/>
          <ac:spMkLst>
            <pc:docMk/>
            <pc:sldMk cId="3007831600" sldId="290"/>
            <ac:spMk id="3" creationId="{00000000-0000-0000-0000-000000000000}"/>
          </ac:spMkLst>
        </pc:spChg>
        <pc:picChg chg="mod">
          <ac:chgData name="Kamil Słomka" userId="7c9432d9-6f73-4695-bbff-57a585f1e701" providerId="ADAL" clId="{C997D5F9-DD1A-4D88-B8EA-763D177544A5}" dt="2018-05-11T12:11:31.349" v="7" actId="1076"/>
          <ac:picMkLst>
            <pc:docMk/>
            <pc:sldMk cId="3007831600" sldId="290"/>
            <ac:picMk id="4" creationId="{3F88FDD6-5DD7-4FB0-A158-863022093D6B}"/>
          </ac:picMkLst>
        </pc:picChg>
      </pc:sldChg>
      <pc:sldChg chg="addSp modSp modNotesTx">
        <pc:chgData name="Kamil Słomka" userId="7c9432d9-6f73-4695-bbff-57a585f1e701" providerId="ADAL" clId="{C997D5F9-DD1A-4D88-B8EA-763D177544A5}" dt="2018-05-18T12:39:55.996" v="5671" actId="20577"/>
        <pc:sldMkLst>
          <pc:docMk/>
          <pc:sldMk cId="1498293126" sldId="292"/>
        </pc:sldMkLst>
        <pc:spChg chg="mod">
          <ac:chgData name="Kamil Słomka" userId="7c9432d9-6f73-4695-bbff-57a585f1e701" providerId="ADAL" clId="{C997D5F9-DD1A-4D88-B8EA-763D177544A5}" dt="2018-05-13T18:12:46.891" v="4776" actId="14100"/>
          <ac:spMkLst>
            <pc:docMk/>
            <pc:sldMk cId="1498293126" sldId="292"/>
            <ac:spMk id="2" creationId="{DB49B29E-FAB6-42C5-AD2D-0B46A87FDA71}"/>
          </ac:spMkLst>
        </pc:spChg>
        <pc:spChg chg="add mod">
          <ac:chgData name="Kamil Słomka" userId="7c9432d9-6f73-4695-bbff-57a585f1e701" providerId="ADAL" clId="{C997D5F9-DD1A-4D88-B8EA-763D177544A5}" dt="2018-05-13T14:39:23.877" v="1873" actId="20577"/>
          <ac:spMkLst>
            <pc:docMk/>
            <pc:sldMk cId="1498293126" sldId="292"/>
            <ac:spMk id="3" creationId="{B68E8470-0D39-48AD-BFA8-1323ED216390}"/>
          </ac:spMkLst>
        </pc:spChg>
      </pc:sldChg>
      <pc:sldChg chg="modSp modAnim">
        <pc:chgData name="Kamil Słomka" userId="7c9432d9-6f73-4695-bbff-57a585f1e701" providerId="ADAL" clId="{C997D5F9-DD1A-4D88-B8EA-763D177544A5}" dt="2018-05-16T10:57:55.289" v="5662"/>
        <pc:sldMkLst>
          <pc:docMk/>
          <pc:sldMk cId="2875931461" sldId="294"/>
        </pc:sldMkLst>
        <pc:spChg chg="mod">
          <ac:chgData name="Kamil Słomka" userId="7c9432d9-6f73-4695-bbff-57a585f1e701" providerId="ADAL" clId="{C997D5F9-DD1A-4D88-B8EA-763D177544A5}" dt="2018-05-11T13:04:29.267" v="295" actId="20577"/>
          <ac:spMkLst>
            <pc:docMk/>
            <pc:sldMk cId="2875931461" sldId="294"/>
            <ac:spMk id="2" creationId="{DB49B29E-FAB6-42C5-AD2D-0B46A87FDA71}"/>
          </ac:spMkLst>
        </pc:spChg>
        <pc:picChg chg="mod">
          <ac:chgData name="Kamil Słomka" userId="7c9432d9-6f73-4695-bbff-57a585f1e701" providerId="ADAL" clId="{C997D5F9-DD1A-4D88-B8EA-763D177544A5}" dt="2018-05-11T13:13:12.566" v="300" actId="1076"/>
          <ac:picMkLst>
            <pc:docMk/>
            <pc:sldMk cId="2875931461" sldId="294"/>
            <ac:picMk id="3" creationId="{F598333B-7936-49A3-A952-DB50387AED69}"/>
          </ac:picMkLst>
        </pc:picChg>
        <pc:picChg chg="mod">
          <ac:chgData name="Kamil Słomka" userId="7c9432d9-6f73-4695-bbff-57a585f1e701" providerId="ADAL" clId="{C997D5F9-DD1A-4D88-B8EA-763D177544A5}" dt="2018-05-11T13:12:28.232" v="297" actId="14100"/>
          <ac:picMkLst>
            <pc:docMk/>
            <pc:sldMk cId="2875931461" sldId="294"/>
            <ac:picMk id="5" creationId="{8A990893-EF20-4EED-994C-2CDBD571E844}"/>
          </ac:picMkLst>
        </pc:picChg>
      </pc:sldChg>
      <pc:sldChg chg="addSp delSp modSp ord modNotesTx">
        <pc:chgData name="Kamil Słomka" userId="7c9432d9-6f73-4695-bbff-57a585f1e701" providerId="ADAL" clId="{C997D5F9-DD1A-4D88-B8EA-763D177544A5}" dt="2018-05-18T12:40:02.267" v="5677" actId="20577"/>
        <pc:sldMkLst>
          <pc:docMk/>
          <pc:sldMk cId="3047153973" sldId="296"/>
        </pc:sldMkLst>
        <pc:spChg chg="del mod">
          <ac:chgData name="Kamil Słomka" userId="7c9432d9-6f73-4695-bbff-57a585f1e701" providerId="ADAL" clId="{C997D5F9-DD1A-4D88-B8EA-763D177544A5}" dt="2018-05-13T12:33:18.447" v="1362" actId="20577"/>
          <ac:spMkLst>
            <pc:docMk/>
            <pc:sldMk cId="3047153973" sldId="296"/>
            <ac:spMk id="2" creationId="{DB49B29E-FAB6-42C5-AD2D-0B46A87FDA71}"/>
          </ac:spMkLst>
        </pc:spChg>
        <pc:spChg chg="add mod">
          <ac:chgData name="Kamil Słomka" userId="7c9432d9-6f73-4695-bbff-57a585f1e701" providerId="ADAL" clId="{C997D5F9-DD1A-4D88-B8EA-763D177544A5}" dt="2018-05-13T12:33:32.855" v="1389" actId="20577"/>
          <ac:spMkLst>
            <pc:docMk/>
            <pc:sldMk cId="3047153973" sldId="296"/>
            <ac:spMk id="3" creationId="{78F3BF6C-60BE-41ED-8457-839F550BECF8}"/>
          </ac:spMkLst>
        </pc:spChg>
        <pc:spChg chg="add mod">
          <ac:chgData name="Kamil Słomka" userId="7c9432d9-6f73-4695-bbff-57a585f1e701" providerId="ADAL" clId="{C997D5F9-DD1A-4D88-B8EA-763D177544A5}" dt="2018-05-13T13:14:53.758" v="1662" actId="1076"/>
          <ac:spMkLst>
            <pc:docMk/>
            <pc:sldMk cId="3047153973" sldId="296"/>
            <ac:spMk id="8" creationId="{1C14FA5E-1B4E-40C5-A24D-612B38461448}"/>
          </ac:spMkLst>
        </pc:spChg>
        <pc:spChg chg="add mod">
          <ac:chgData name="Kamil Słomka" userId="7c9432d9-6f73-4695-bbff-57a585f1e701" providerId="ADAL" clId="{C997D5F9-DD1A-4D88-B8EA-763D177544A5}" dt="2018-05-13T13:12:26.392" v="1651" actId="1076"/>
          <ac:spMkLst>
            <pc:docMk/>
            <pc:sldMk cId="3047153973" sldId="296"/>
            <ac:spMk id="13" creationId="{B76150E7-02C4-4A11-BC11-EAD653B87DE2}"/>
          </ac:spMkLst>
        </pc:spChg>
        <pc:spChg chg="add del mod">
          <ac:chgData name="Kamil Słomka" userId="7c9432d9-6f73-4695-bbff-57a585f1e701" providerId="ADAL" clId="{C997D5F9-DD1A-4D88-B8EA-763D177544A5}" dt="2018-05-13T13:09:39.584" v="1606" actId="478"/>
          <ac:spMkLst>
            <pc:docMk/>
            <pc:sldMk cId="3047153973" sldId="296"/>
            <ac:spMk id="20" creationId="{EA2C2896-C71E-4F4A-87F5-B918ACA839C4}"/>
          </ac:spMkLst>
        </pc:spChg>
        <pc:spChg chg="add del mod">
          <ac:chgData name="Kamil Słomka" userId="7c9432d9-6f73-4695-bbff-57a585f1e701" providerId="ADAL" clId="{C997D5F9-DD1A-4D88-B8EA-763D177544A5}" dt="2018-05-13T13:10:19.681" v="1617" actId="20577"/>
          <ac:spMkLst>
            <pc:docMk/>
            <pc:sldMk cId="3047153973" sldId="296"/>
            <ac:spMk id="23" creationId="{9B470423-D773-4D0E-B7B3-3AAF6DB12B25}"/>
          </ac:spMkLst>
        </pc:spChg>
        <pc:spChg chg="add mod">
          <ac:chgData name="Kamil Słomka" userId="7c9432d9-6f73-4695-bbff-57a585f1e701" providerId="ADAL" clId="{C997D5F9-DD1A-4D88-B8EA-763D177544A5}" dt="2018-05-13T13:34:43.060" v="1720" actId="1076"/>
          <ac:spMkLst>
            <pc:docMk/>
            <pc:sldMk cId="3047153973" sldId="296"/>
            <ac:spMk id="24" creationId="{2A0F641E-C77D-4A0D-89AE-B02E1AD84E55}"/>
          </ac:spMkLst>
        </pc:spChg>
        <pc:spChg chg="add mod">
          <ac:chgData name="Kamil Słomka" userId="7c9432d9-6f73-4695-bbff-57a585f1e701" providerId="ADAL" clId="{C997D5F9-DD1A-4D88-B8EA-763D177544A5}" dt="2018-05-13T13:34:41.369" v="1719" actId="1076"/>
          <ac:spMkLst>
            <pc:docMk/>
            <pc:sldMk cId="3047153973" sldId="296"/>
            <ac:spMk id="25" creationId="{AD7F5101-23DA-4ED4-B263-476CC9C5ABFB}"/>
          </ac:spMkLst>
        </pc:spChg>
        <pc:spChg chg="add mod">
          <ac:chgData name="Kamil Słomka" userId="7c9432d9-6f73-4695-bbff-57a585f1e701" providerId="ADAL" clId="{C997D5F9-DD1A-4D88-B8EA-763D177544A5}" dt="2018-05-13T13:12:26.392" v="1651" actId="1076"/>
          <ac:spMkLst>
            <pc:docMk/>
            <pc:sldMk cId="3047153973" sldId="296"/>
            <ac:spMk id="26" creationId="{7E7A4860-4F3B-4C0D-8156-C9CD3C8A6C15}"/>
          </ac:spMkLst>
        </pc:spChg>
        <pc:spChg chg="add mod">
          <ac:chgData name="Kamil Słomka" userId="7c9432d9-6f73-4695-bbff-57a585f1e701" providerId="ADAL" clId="{C997D5F9-DD1A-4D88-B8EA-763D177544A5}" dt="2018-05-13T13:12:26.392" v="1651" actId="1076"/>
          <ac:spMkLst>
            <pc:docMk/>
            <pc:sldMk cId="3047153973" sldId="296"/>
            <ac:spMk id="27" creationId="{C26FFC27-3B99-4C23-8C04-EEEAD444CE5B}"/>
          </ac:spMkLst>
        </pc:spChg>
        <pc:spChg chg="add del mod">
          <ac:chgData name="Kamil Słomka" userId="7c9432d9-6f73-4695-bbff-57a585f1e701" providerId="ADAL" clId="{C997D5F9-DD1A-4D88-B8EA-763D177544A5}" dt="2018-05-13T13:32:47.537" v="1671" actId="20577"/>
          <ac:spMkLst>
            <pc:docMk/>
            <pc:sldMk cId="3047153973" sldId="296"/>
            <ac:spMk id="30" creationId="{41ABF01A-39C7-4942-86A1-A100665744BC}"/>
          </ac:spMkLst>
        </pc:spChg>
        <pc:spChg chg="add mod">
          <ac:chgData name="Kamil Słomka" userId="7c9432d9-6f73-4695-bbff-57a585f1e701" providerId="ADAL" clId="{C997D5F9-DD1A-4D88-B8EA-763D177544A5}" dt="2018-05-13T14:41:07.455" v="1880" actId="20577"/>
          <ac:spMkLst>
            <pc:docMk/>
            <pc:sldMk cId="3047153973" sldId="296"/>
            <ac:spMk id="31" creationId="{F86F1CB3-097A-4DB0-8EA0-143D01B909B1}"/>
          </ac:spMkLst>
        </pc:spChg>
        <pc:spChg chg="add mod">
          <ac:chgData name="Kamil Słomka" userId="7c9432d9-6f73-4695-bbff-57a585f1e701" providerId="ADAL" clId="{C997D5F9-DD1A-4D88-B8EA-763D177544A5}" dt="2018-05-13T13:37:02.744" v="1793" actId="1076"/>
          <ac:spMkLst>
            <pc:docMk/>
            <pc:sldMk cId="3047153973" sldId="296"/>
            <ac:spMk id="32" creationId="{AFD57DF3-97EE-457A-9FD2-2A40A583D647}"/>
          </ac:spMkLst>
        </pc:spChg>
        <pc:spChg chg="add mod">
          <ac:chgData name="Kamil Słomka" userId="7c9432d9-6f73-4695-bbff-57a585f1e701" providerId="ADAL" clId="{C997D5F9-DD1A-4D88-B8EA-763D177544A5}" dt="2018-05-13T13:40:55.577" v="1856" actId="6549"/>
          <ac:spMkLst>
            <pc:docMk/>
            <pc:sldMk cId="3047153973" sldId="296"/>
            <ac:spMk id="33" creationId="{2C850CBE-3BB0-482C-B428-3340B4C17A8A}"/>
          </ac:spMkLst>
        </pc:spChg>
        <pc:spChg chg="add mod">
          <ac:chgData name="Kamil Słomka" userId="7c9432d9-6f73-4695-bbff-57a585f1e701" providerId="ADAL" clId="{C997D5F9-DD1A-4D88-B8EA-763D177544A5}" dt="2018-05-13T13:40:51.583" v="1850" actId="6549"/>
          <ac:spMkLst>
            <pc:docMk/>
            <pc:sldMk cId="3047153973" sldId="296"/>
            <ac:spMk id="34" creationId="{847EC72A-AB52-4AE0-9DCD-BEC4A76C29E0}"/>
          </ac:spMkLst>
        </pc:spChg>
        <pc:spChg chg="add mod">
          <ac:chgData name="Kamil Słomka" userId="7c9432d9-6f73-4695-bbff-57a585f1e701" providerId="ADAL" clId="{C997D5F9-DD1A-4D88-B8EA-763D177544A5}" dt="2018-05-13T13:38:28.880" v="1844" actId="20577"/>
          <ac:spMkLst>
            <pc:docMk/>
            <pc:sldMk cId="3047153973" sldId="296"/>
            <ac:spMk id="35" creationId="{701EE9F8-0C48-42AA-ABF7-C503BAA615A4}"/>
          </ac:spMkLst>
        </pc:spChg>
        <pc:spChg chg="add mod">
          <ac:chgData name="Kamil Słomka" userId="7c9432d9-6f73-4695-bbff-57a585f1e701" providerId="ADAL" clId="{C997D5F9-DD1A-4D88-B8EA-763D177544A5}" dt="2018-05-13T13:38:42.790" v="1849" actId="20577"/>
          <ac:spMkLst>
            <pc:docMk/>
            <pc:sldMk cId="3047153973" sldId="296"/>
            <ac:spMk id="36" creationId="{5FDBB327-8041-4BF3-88DA-1A2323F1EBA7}"/>
          </ac:spMkLst>
        </pc:spChg>
        <pc:picChg chg="add mod">
          <ac:chgData name="Kamil Słomka" userId="7c9432d9-6f73-4695-bbff-57a585f1e701" providerId="ADAL" clId="{C997D5F9-DD1A-4D88-B8EA-763D177544A5}" dt="2018-05-13T13:12:26.392" v="1651" actId="1076"/>
          <ac:picMkLst>
            <pc:docMk/>
            <pc:sldMk cId="3047153973" sldId="296"/>
            <ac:picMk id="5" creationId="{FFE020D9-9D8C-491F-B9D6-C867A119ED91}"/>
          </ac:picMkLst>
        </pc:picChg>
        <pc:picChg chg="add del mod">
          <ac:chgData name="Kamil Słomka" userId="7c9432d9-6f73-4695-bbff-57a585f1e701" providerId="ADAL" clId="{C997D5F9-DD1A-4D88-B8EA-763D177544A5}" dt="2018-05-13T13:14:26.900" v="1656" actId="20577"/>
          <ac:picMkLst>
            <pc:docMk/>
            <pc:sldMk cId="3047153973" sldId="296"/>
            <ac:picMk id="10" creationId="{4F8ACF27-FFDD-4EC6-A18F-8DC1524BAD6D}"/>
          </ac:picMkLst>
        </pc:picChg>
        <pc:picChg chg="add mod">
          <ac:chgData name="Kamil Słomka" userId="7c9432d9-6f73-4695-bbff-57a585f1e701" providerId="ADAL" clId="{C997D5F9-DD1A-4D88-B8EA-763D177544A5}" dt="2018-05-13T13:12:26.392" v="1651" actId="1076"/>
          <ac:picMkLst>
            <pc:docMk/>
            <pc:sldMk cId="3047153973" sldId="296"/>
            <ac:picMk id="12" creationId="{2DAA0FCD-F272-498F-A80F-0CCB0F662EDB}"/>
          </ac:picMkLst>
        </pc:picChg>
        <pc:picChg chg="add mod">
          <ac:chgData name="Kamil Słomka" userId="7c9432d9-6f73-4695-bbff-57a585f1e701" providerId="ADAL" clId="{C997D5F9-DD1A-4D88-B8EA-763D177544A5}" dt="2018-05-13T13:34:33.426" v="1718" actId="1076"/>
          <ac:picMkLst>
            <pc:docMk/>
            <pc:sldMk cId="3047153973" sldId="296"/>
            <ac:picMk id="14" creationId="{FC38D2D3-8A09-40DD-A881-F0597608BA23}"/>
          </ac:picMkLst>
        </pc:picChg>
        <pc:picChg chg="add mod">
          <ac:chgData name="Kamil Słomka" userId="7c9432d9-6f73-4695-bbff-57a585f1e701" providerId="ADAL" clId="{C997D5F9-DD1A-4D88-B8EA-763D177544A5}" dt="2018-05-13T13:34:47.649" v="1721" actId="1076"/>
          <ac:picMkLst>
            <pc:docMk/>
            <pc:sldMk cId="3047153973" sldId="296"/>
            <ac:picMk id="16" creationId="{E22A0510-15EC-415D-9091-B3813C15D23D}"/>
          </ac:picMkLst>
        </pc:picChg>
        <pc:picChg chg="add mod">
          <ac:chgData name="Kamil Słomka" userId="7c9432d9-6f73-4695-bbff-57a585f1e701" providerId="ADAL" clId="{C997D5F9-DD1A-4D88-B8EA-763D177544A5}" dt="2018-05-13T14:41:34.379" v="1881" actId="1076"/>
          <ac:picMkLst>
            <pc:docMk/>
            <pc:sldMk cId="3047153973" sldId="296"/>
            <ac:picMk id="18" creationId="{98FAA2FF-955B-42D7-88D1-85DD01E8C933}"/>
          </ac:picMkLst>
        </pc:picChg>
        <pc:picChg chg="add del mod">
          <ac:chgData name="Kamil Słomka" userId="7c9432d9-6f73-4695-bbff-57a585f1e701" providerId="ADAL" clId="{C997D5F9-DD1A-4D88-B8EA-763D177544A5}" dt="2018-05-13T13:09:38.618" v="1605" actId="478"/>
          <ac:picMkLst>
            <pc:docMk/>
            <pc:sldMk cId="3047153973" sldId="296"/>
            <ac:picMk id="19" creationId="{E33799AA-5689-416E-B804-AB61C654CAE5}"/>
          </ac:picMkLst>
        </pc:picChg>
        <pc:picChg chg="add del mod">
          <ac:chgData name="Kamil Słomka" userId="7c9432d9-6f73-4695-bbff-57a585f1e701" providerId="ADAL" clId="{C997D5F9-DD1A-4D88-B8EA-763D177544A5}" dt="2018-05-13T13:09:34.443" v="1602" actId="20577"/>
          <ac:picMkLst>
            <pc:docMk/>
            <pc:sldMk cId="3047153973" sldId="296"/>
            <ac:picMk id="22" creationId="{0AAD7DE1-F465-495B-AF28-2381FB847D0C}"/>
          </ac:picMkLst>
        </pc:picChg>
        <pc:picChg chg="add mod">
          <ac:chgData name="Kamil Słomka" userId="7c9432d9-6f73-4695-bbff-57a585f1e701" providerId="ADAL" clId="{C997D5F9-DD1A-4D88-B8EA-763D177544A5}" dt="2018-05-13T13:14:58.860" v="1663" actId="1076"/>
          <ac:picMkLst>
            <pc:docMk/>
            <pc:sldMk cId="3047153973" sldId="296"/>
            <ac:picMk id="29" creationId="{9258B85F-FE05-4E03-A0A6-B4AF99995B46}"/>
          </ac:picMkLst>
        </pc:picChg>
        <pc:cxnChg chg="add del mod">
          <ac:chgData name="Kamil Słomka" userId="7c9432d9-6f73-4695-bbff-57a585f1e701" providerId="ADAL" clId="{C997D5F9-DD1A-4D88-B8EA-763D177544A5}" dt="2018-05-13T12:58:35.464" v="1544" actId="20577"/>
          <ac:cxnSpMkLst>
            <pc:docMk/>
            <pc:sldMk cId="3047153973" sldId="296"/>
            <ac:cxnSpMk id="7" creationId="{58B5FC42-26EA-43CA-95F7-1C18A40A81EF}"/>
          </ac:cxnSpMkLst>
        </pc:cxnChg>
      </pc:sldChg>
      <pc:sldChg chg="addSp modSp">
        <pc:chgData name="Kamil Słomka" userId="7c9432d9-6f73-4695-bbff-57a585f1e701" providerId="ADAL" clId="{C997D5F9-DD1A-4D88-B8EA-763D177544A5}" dt="2018-05-18T12:39:16.978" v="5670" actId="114"/>
        <pc:sldMkLst>
          <pc:docMk/>
          <pc:sldMk cId="4149608416" sldId="297"/>
        </pc:sldMkLst>
        <pc:spChg chg="mod">
          <ac:chgData name="Kamil Słomka" userId="7c9432d9-6f73-4695-bbff-57a585f1e701" providerId="ADAL" clId="{C997D5F9-DD1A-4D88-B8EA-763D177544A5}" dt="2018-05-13T17:48:55.684" v="3358" actId="20577"/>
          <ac:spMkLst>
            <pc:docMk/>
            <pc:sldMk cId="4149608416" sldId="297"/>
            <ac:spMk id="2" creationId="{DB49B29E-FAB6-42C5-AD2D-0B46A87FDA71}"/>
          </ac:spMkLst>
        </pc:spChg>
        <pc:spChg chg="add mod">
          <ac:chgData name="Kamil Słomka" userId="7c9432d9-6f73-4695-bbff-57a585f1e701" providerId="ADAL" clId="{C997D5F9-DD1A-4D88-B8EA-763D177544A5}" dt="2018-05-13T17:49:19.325" v="3401" actId="20577"/>
          <ac:spMkLst>
            <pc:docMk/>
            <pc:sldMk cId="4149608416" sldId="297"/>
            <ac:spMk id="3" creationId="{DC6E25AB-61BF-43DE-9670-4FE2B741965B}"/>
          </ac:spMkLst>
        </pc:spChg>
        <pc:spChg chg="add mod">
          <ac:chgData name="Kamil Słomka" userId="7c9432d9-6f73-4695-bbff-57a585f1e701" providerId="ADAL" clId="{C997D5F9-DD1A-4D88-B8EA-763D177544A5}" dt="2018-05-18T12:39:16.978" v="5670" actId="114"/>
          <ac:spMkLst>
            <pc:docMk/>
            <pc:sldMk cId="4149608416" sldId="297"/>
            <ac:spMk id="4" creationId="{A8A216F5-9D49-4517-9A42-AE9DBC3FDB66}"/>
          </ac:spMkLst>
        </pc:spChg>
      </pc:sldChg>
      <pc:sldChg chg="addSp delSp modSp ord">
        <pc:chgData name="Kamil Słomka" userId="7c9432d9-6f73-4695-bbff-57a585f1e701" providerId="ADAL" clId="{C997D5F9-DD1A-4D88-B8EA-763D177544A5}" dt="2018-05-13T18:13:01.315" v="4778" actId="14100"/>
        <pc:sldMkLst>
          <pc:docMk/>
          <pc:sldMk cId="2953374123" sldId="299"/>
        </pc:sldMkLst>
        <pc:spChg chg="mod">
          <ac:chgData name="Kamil Słomka" userId="7c9432d9-6f73-4695-bbff-57a585f1e701" providerId="ADAL" clId="{C997D5F9-DD1A-4D88-B8EA-763D177544A5}" dt="2018-05-13T18:13:01.315" v="4778" actId="14100"/>
          <ac:spMkLst>
            <pc:docMk/>
            <pc:sldMk cId="2953374123" sldId="299"/>
            <ac:spMk id="2" creationId="{DB49B29E-FAB6-42C5-AD2D-0B46A87FDA71}"/>
          </ac:spMkLst>
        </pc:spChg>
        <pc:spChg chg="del mod">
          <ac:chgData name="Kamil Słomka" userId="7c9432d9-6f73-4695-bbff-57a585f1e701" providerId="ADAL" clId="{C997D5F9-DD1A-4D88-B8EA-763D177544A5}" dt="2018-05-13T15:04:33.969" v="2037" actId="14100"/>
          <ac:spMkLst>
            <pc:docMk/>
            <pc:sldMk cId="2953374123" sldId="299"/>
            <ac:spMk id="4" creationId="{2B7B5ABA-C95C-42D2-B330-E473BD40B0ED}"/>
          </ac:spMkLst>
        </pc:spChg>
        <pc:spChg chg="add mod">
          <ac:chgData name="Kamil Słomka" userId="7c9432d9-6f73-4695-bbff-57a585f1e701" providerId="ADAL" clId="{C997D5F9-DD1A-4D88-B8EA-763D177544A5}" dt="2018-05-13T12:32:00.676" v="1275" actId="20577"/>
          <ac:spMkLst>
            <pc:docMk/>
            <pc:sldMk cId="2953374123" sldId="299"/>
            <ac:spMk id="5" creationId="{FFFC4D38-74A0-461A-B708-547805F10A21}"/>
          </ac:spMkLst>
        </pc:spChg>
        <pc:spChg chg="add mod">
          <ac:chgData name="Kamil Słomka" userId="7c9432d9-6f73-4695-bbff-57a585f1e701" providerId="ADAL" clId="{C997D5F9-DD1A-4D88-B8EA-763D177544A5}" dt="2018-05-13T15:08:45.848" v="2232" actId="571"/>
          <ac:spMkLst>
            <pc:docMk/>
            <pc:sldMk cId="2953374123" sldId="299"/>
            <ac:spMk id="10" creationId="{E3993328-F04F-4E69-8232-07A4DBF9D823}"/>
          </ac:spMkLst>
        </pc:spChg>
        <pc:picChg chg="del mod">
          <ac:chgData name="Kamil Słomka" userId="7c9432d9-6f73-4695-bbff-57a585f1e701" providerId="ADAL" clId="{C997D5F9-DD1A-4D88-B8EA-763D177544A5}" dt="2018-05-13T15:15:28.409" v="2447" actId="14100"/>
          <ac:picMkLst>
            <pc:docMk/>
            <pc:sldMk cId="2953374123" sldId="299"/>
            <ac:picMk id="3" creationId="{6A3FEE41-7D38-4D12-B8A3-3FE1C6398FDE}"/>
          </ac:picMkLst>
        </pc:picChg>
        <pc:picChg chg="del mod">
          <ac:chgData name="Kamil Słomka" userId="7c9432d9-6f73-4695-bbff-57a585f1e701" providerId="ADAL" clId="{C997D5F9-DD1A-4D88-B8EA-763D177544A5}" dt="2018-05-13T14:58:41.368" v="1895" actId="14100"/>
          <ac:picMkLst>
            <pc:docMk/>
            <pc:sldMk cId="2953374123" sldId="299"/>
            <ac:picMk id="6" creationId="{998825C9-E318-4792-9395-A221A4021B70}"/>
          </ac:picMkLst>
        </pc:picChg>
        <pc:picChg chg="add del mod">
          <ac:chgData name="Kamil Słomka" userId="7c9432d9-6f73-4695-bbff-57a585f1e701" providerId="ADAL" clId="{C997D5F9-DD1A-4D88-B8EA-763D177544A5}" dt="2018-05-13T15:09:03.023" v="2235" actId="14100"/>
          <ac:picMkLst>
            <pc:docMk/>
            <pc:sldMk cId="2953374123" sldId="299"/>
            <ac:picMk id="7" creationId="{2F555BBB-34EF-441C-BEF6-C3E9C9B2C2B5}"/>
          </ac:picMkLst>
        </pc:picChg>
        <pc:picChg chg="add del mod">
          <ac:chgData name="Kamil Słomka" userId="7c9432d9-6f73-4695-bbff-57a585f1e701" providerId="ADAL" clId="{C997D5F9-DD1A-4D88-B8EA-763D177544A5}" dt="2018-05-13T15:09:07.098" v="2237" actId="14100"/>
          <ac:picMkLst>
            <pc:docMk/>
            <pc:sldMk cId="2953374123" sldId="299"/>
            <ac:picMk id="8" creationId="{CB3A0FDA-0956-42CD-976D-A97D182E4DAB}"/>
          </ac:picMkLst>
        </pc:picChg>
        <pc:picChg chg="add del mod">
          <ac:chgData name="Kamil Słomka" userId="7c9432d9-6f73-4695-bbff-57a585f1e701" providerId="ADAL" clId="{C997D5F9-DD1A-4D88-B8EA-763D177544A5}" dt="2018-05-13T15:09:05.407" v="2236" actId="14100"/>
          <ac:picMkLst>
            <pc:docMk/>
            <pc:sldMk cId="2953374123" sldId="299"/>
            <ac:picMk id="9" creationId="{B0C10919-AB74-4FE9-9089-E992E7EE36CF}"/>
          </ac:picMkLst>
        </pc:picChg>
        <pc:picChg chg="add mod">
          <ac:chgData name="Kamil Słomka" userId="7c9432d9-6f73-4695-bbff-57a585f1e701" providerId="ADAL" clId="{C997D5F9-DD1A-4D88-B8EA-763D177544A5}" dt="2018-05-13T15:08:45.848" v="2232" actId="571"/>
          <ac:picMkLst>
            <pc:docMk/>
            <pc:sldMk cId="2953374123" sldId="299"/>
            <ac:picMk id="11" creationId="{2CCF127D-91D3-4D7D-AA2F-7FF98EF322AF}"/>
          </ac:picMkLst>
        </pc:picChg>
        <pc:picChg chg="add mod">
          <ac:chgData name="Kamil Słomka" userId="7c9432d9-6f73-4695-bbff-57a585f1e701" providerId="ADAL" clId="{C997D5F9-DD1A-4D88-B8EA-763D177544A5}" dt="2018-05-13T15:08:45.848" v="2232" actId="571"/>
          <ac:picMkLst>
            <pc:docMk/>
            <pc:sldMk cId="2953374123" sldId="299"/>
            <ac:picMk id="12" creationId="{928C5F0B-3FD4-4983-A6F7-BC9BAF2AFF48}"/>
          </ac:picMkLst>
        </pc:picChg>
        <pc:picChg chg="add mod">
          <ac:chgData name="Kamil Słomka" userId="7c9432d9-6f73-4695-bbff-57a585f1e701" providerId="ADAL" clId="{C997D5F9-DD1A-4D88-B8EA-763D177544A5}" dt="2018-05-13T15:08:45.848" v="2232" actId="571"/>
          <ac:picMkLst>
            <pc:docMk/>
            <pc:sldMk cId="2953374123" sldId="299"/>
            <ac:picMk id="13" creationId="{4AA129EC-C3DF-4E9F-B550-083186C11AF3}"/>
          </ac:picMkLst>
        </pc:picChg>
        <pc:picChg chg="add mod">
          <ac:chgData name="Kamil Słomka" userId="7c9432d9-6f73-4695-bbff-57a585f1e701" providerId="ADAL" clId="{C997D5F9-DD1A-4D88-B8EA-763D177544A5}" dt="2018-05-13T15:15:41.564" v="2451" actId="1076"/>
          <ac:picMkLst>
            <pc:docMk/>
            <pc:sldMk cId="2953374123" sldId="299"/>
            <ac:picMk id="14" creationId="{616A67F8-77FF-41C7-89A3-5931892F735D}"/>
          </ac:picMkLst>
        </pc:picChg>
        <pc:picChg chg="add mod">
          <ac:chgData name="Kamil Słomka" userId="7c9432d9-6f73-4695-bbff-57a585f1e701" providerId="ADAL" clId="{C997D5F9-DD1A-4D88-B8EA-763D177544A5}" dt="2018-05-13T15:15:41.564" v="2451" actId="1076"/>
          <ac:picMkLst>
            <pc:docMk/>
            <pc:sldMk cId="2953374123" sldId="299"/>
            <ac:picMk id="15" creationId="{46CD23E9-C4CC-4A36-8E0F-354AF575B227}"/>
          </ac:picMkLst>
        </pc:picChg>
        <pc:picChg chg="add del">
          <ac:chgData name="Kamil Słomka" userId="7c9432d9-6f73-4695-bbff-57a585f1e701" providerId="ADAL" clId="{C997D5F9-DD1A-4D88-B8EA-763D177544A5}" dt="2018-05-13T15:14:54.450" v="2441" actId="14100"/>
          <ac:picMkLst>
            <pc:docMk/>
            <pc:sldMk cId="2953374123" sldId="299"/>
            <ac:picMk id="16" creationId="{CAD49C7C-5781-42A2-9715-243E3AE9CAE0}"/>
          </ac:picMkLst>
        </pc:picChg>
        <pc:picChg chg="add mod">
          <ac:chgData name="Kamil Słomka" userId="7c9432d9-6f73-4695-bbff-57a585f1e701" providerId="ADAL" clId="{C997D5F9-DD1A-4D88-B8EA-763D177544A5}" dt="2018-05-13T15:15:41.564" v="2451" actId="1076"/>
          <ac:picMkLst>
            <pc:docMk/>
            <pc:sldMk cId="2953374123" sldId="299"/>
            <ac:picMk id="17" creationId="{7272E55F-046B-4789-8587-9A3FB6E09090}"/>
          </ac:picMkLst>
        </pc:picChg>
        <pc:picChg chg="add mod">
          <ac:chgData name="Kamil Słomka" userId="7c9432d9-6f73-4695-bbff-57a585f1e701" providerId="ADAL" clId="{C997D5F9-DD1A-4D88-B8EA-763D177544A5}" dt="2018-05-13T15:15:41.564" v="2451" actId="1076"/>
          <ac:picMkLst>
            <pc:docMk/>
            <pc:sldMk cId="2953374123" sldId="299"/>
            <ac:picMk id="18" creationId="{097EA699-0719-4299-9F71-15CEF9E61F25}"/>
          </ac:picMkLst>
        </pc:picChg>
      </pc:sldChg>
      <pc:sldChg chg="modNotesTx">
        <pc:chgData name="Kamil Słomka" userId="7c9432d9-6f73-4695-bbff-57a585f1e701" providerId="ADAL" clId="{C997D5F9-DD1A-4D88-B8EA-763D177544A5}" dt="2018-05-18T12:40:25.055" v="5695" actId="20577"/>
        <pc:sldMkLst>
          <pc:docMk/>
          <pc:sldMk cId="501873744" sldId="302"/>
        </pc:sldMkLst>
      </pc:sldChg>
      <pc:sldChg chg="modSp">
        <pc:chgData name="Kamil Słomka" userId="7c9432d9-6f73-4695-bbff-57a585f1e701" providerId="ADAL" clId="{C997D5F9-DD1A-4D88-B8EA-763D177544A5}" dt="2018-05-14T09:23:56.618" v="5600" actId="6549"/>
        <pc:sldMkLst>
          <pc:docMk/>
          <pc:sldMk cId="2614900495" sldId="306"/>
        </pc:sldMkLst>
        <pc:spChg chg="mod">
          <ac:chgData name="Kamil Słomka" userId="7c9432d9-6f73-4695-bbff-57a585f1e701" providerId="ADAL" clId="{C997D5F9-DD1A-4D88-B8EA-763D177544A5}" dt="2018-05-14T09:23:56.618" v="5600" actId="6549"/>
          <ac:spMkLst>
            <pc:docMk/>
            <pc:sldMk cId="2614900495" sldId="306"/>
            <ac:spMk id="3" creationId="{00000000-0000-0000-0000-000000000000}"/>
          </ac:spMkLst>
        </pc:spChg>
      </pc:sldChg>
      <pc:sldChg chg="addSp delSp modSp add">
        <pc:chgData name="Kamil Słomka" userId="7c9432d9-6f73-4695-bbff-57a585f1e701" providerId="ADAL" clId="{C997D5F9-DD1A-4D88-B8EA-763D177544A5}" dt="2018-05-13T15:23:49.849" v="2599" actId="1076"/>
        <pc:sldMkLst>
          <pc:docMk/>
          <pc:sldMk cId="251162049" sldId="307"/>
        </pc:sldMkLst>
        <pc:spChg chg="add del mod">
          <ac:chgData name="Kamil Słomka" userId="7c9432d9-6f73-4695-bbff-57a585f1e701" providerId="ADAL" clId="{C997D5F9-DD1A-4D88-B8EA-763D177544A5}" dt="2018-05-13T15:23:49.849" v="2599" actId="1076"/>
          <ac:spMkLst>
            <pc:docMk/>
            <pc:sldMk cId="251162049" sldId="307"/>
            <ac:spMk id="2" creationId="{4CB29491-48C0-4256-96F5-8CE9CFF102BF}"/>
          </ac:spMkLst>
        </pc:spChg>
        <pc:spChg chg="add mod">
          <ac:chgData name="Kamil Słomka" userId="7c9432d9-6f73-4695-bbff-57a585f1e701" providerId="ADAL" clId="{C997D5F9-DD1A-4D88-B8EA-763D177544A5}" dt="2018-05-13T15:23:43.202" v="2598" actId="1076"/>
          <ac:spMkLst>
            <pc:docMk/>
            <pc:sldMk cId="251162049" sldId="307"/>
            <ac:spMk id="3" creationId="{AE542A3E-23FE-4598-AD6F-C9D4F2AD13CB}"/>
          </ac:spMkLst>
        </pc:spChg>
        <pc:graphicFrameChg chg="add mod modGraphic">
          <ac:chgData name="Kamil Słomka" userId="7c9432d9-6f73-4695-bbff-57a585f1e701" providerId="ADAL" clId="{C997D5F9-DD1A-4D88-B8EA-763D177544A5}" dt="2018-05-13T15:23:43.202" v="2598" actId="1076"/>
          <ac:graphicFrameMkLst>
            <pc:docMk/>
            <pc:sldMk cId="251162049" sldId="307"/>
            <ac:graphicFrameMk id="4" creationId="{0DAD6E17-97C3-4B56-9926-4F27670C7597}"/>
          </ac:graphicFrameMkLst>
        </pc:graphicFrameChg>
      </pc:sldChg>
      <pc:sldChg chg="addSp modSp add">
        <pc:chgData name="Kamil Słomka" userId="7c9432d9-6f73-4695-bbff-57a585f1e701" providerId="ADAL" clId="{C997D5F9-DD1A-4D88-B8EA-763D177544A5}" dt="2018-05-13T12:37:14.995" v="1396" actId="14100"/>
        <pc:sldMkLst>
          <pc:docMk/>
          <pc:sldMk cId="3805870387" sldId="308"/>
        </pc:sldMkLst>
        <pc:spChg chg="add mod">
          <ac:chgData name="Kamil Słomka" userId="7c9432d9-6f73-4695-bbff-57a585f1e701" providerId="ADAL" clId="{C997D5F9-DD1A-4D88-B8EA-763D177544A5}" dt="2018-05-13T12:33:45.476" v="1390" actId="14100"/>
          <ac:spMkLst>
            <pc:docMk/>
            <pc:sldMk cId="3805870387" sldId="308"/>
            <ac:spMk id="2" creationId="{8A4D353C-1AA2-4607-8358-7ACCD43D3D70}"/>
          </ac:spMkLst>
        </pc:spChg>
        <pc:spChg chg="mod">
          <ac:chgData name="Kamil Słomka" userId="7c9432d9-6f73-4695-bbff-57a585f1e701" providerId="ADAL" clId="{C997D5F9-DD1A-4D88-B8EA-763D177544A5}" dt="2018-05-13T12:37:14.995" v="1396" actId="14100"/>
          <ac:spMkLst>
            <pc:docMk/>
            <pc:sldMk cId="3805870387" sldId="308"/>
            <ac:spMk id="3" creationId="{41F7778A-AE11-4D3E-93E0-A99C1EE833CA}"/>
          </ac:spMkLst>
        </pc:spChg>
        <pc:picChg chg="add mod">
          <ac:chgData name="Kamil Słomka" userId="7c9432d9-6f73-4695-bbff-57a585f1e701" providerId="ADAL" clId="{C997D5F9-DD1A-4D88-B8EA-763D177544A5}" dt="2018-05-13T12:25:09.772" v="1203" actId="1076"/>
          <ac:picMkLst>
            <pc:docMk/>
            <pc:sldMk cId="3805870387" sldId="308"/>
            <ac:picMk id="1026" creationId="{2777BB94-7B9A-41D3-A10A-1F23C31D42AE}"/>
          </ac:picMkLst>
        </pc:picChg>
      </pc:sldChg>
      <pc:sldChg chg="modSp add modNotesTx">
        <pc:chgData name="Kamil Słomka" userId="7c9432d9-6f73-4695-bbff-57a585f1e701" providerId="ADAL" clId="{C997D5F9-DD1A-4D88-B8EA-763D177544A5}" dt="2018-05-18T12:40:28.636" v="5701" actId="20577"/>
        <pc:sldMkLst>
          <pc:docMk/>
          <pc:sldMk cId="274590434" sldId="309"/>
        </pc:sldMkLst>
        <pc:spChg chg="mod">
          <ac:chgData name="Kamil Słomka" userId="7c9432d9-6f73-4695-bbff-57a585f1e701" providerId="ADAL" clId="{C997D5F9-DD1A-4D88-B8EA-763D177544A5}" dt="2018-05-11T13:49:33.142" v="362" actId="20577"/>
          <ac:spMkLst>
            <pc:docMk/>
            <pc:sldMk cId="274590434" sldId="309"/>
            <ac:spMk id="4" creationId="{5020CE63-0222-4679-A313-A6947B320D08}"/>
          </ac:spMkLst>
        </pc:spChg>
      </pc:sldChg>
      <pc:sldChg chg="addSp modSp add">
        <pc:chgData name="Kamil Słomka" userId="7c9432d9-6f73-4695-bbff-57a585f1e701" providerId="ADAL" clId="{C997D5F9-DD1A-4D88-B8EA-763D177544A5}" dt="2018-05-13T18:29:44.398" v="5599" actId="20577"/>
        <pc:sldMkLst>
          <pc:docMk/>
          <pc:sldMk cId="1486508811" sldId="313"/>
        </pc:sldMkLst>
        <pc:spChg chg="add mod">
          <ac:chgData name="Kamil Słomka" userId="7c9432d9-6f73-4695-bbff-57a585f1e701" providerId="ADAL" clId="{C997D5F9-DD1A-4D88-B8EA-763D177544A5}" dt="2018-05-13T15:36:57.094" v="3281" actId="20577"/>
          <ac:spMkLst>
            <pc:docMk/>
            <pc:sldMk cId="1486508811" sldId="313"/>
            <ac:spMk id="2" creationId="{63AEA110-4CAD-4522-8857-7A4A652C1C1E}"/>
          </ac:spMkLst>
        </pc:spChg>
        <pc:spChg chg="add mod">
          <ac:chgData name="Kamil Słomka" userId="7c9432d9-6f73-4695-bbff-57a585f1e701" providerId="ADAL" clId="{C997D5F9-DD1A-4D88-B8EA-763D177544A5}" dt="2018-05-13T18:29:44.398" v="5599" actId="20577"/>
          <ac:spMkLst>
            <pc:docMk/>
            <pc:sldMk cId="1486508811" sldId="313"/>
            <ac:spMk id="3" creationId="{2D21FAA4-7ED4-4FC1-AACB-C6F8DB5DD0DE}"/>
          </ac:spMkLst>
        </pc:spChg>
      </pc:sldChg>
      <pc:sldChg chg="addSp modSp add">
        <pc:chgData name="Kamil Słomka" userId="7c9432d9-6f73-4695-bbff-57a585f1e701" providerId="ADAL" clId="{C997D5F9-DD1A-4D88-B8EA-763D177544A5}" dt="2018-05-13T15:32:33.564" v="3070" actId="313"/>
        <pc:sldMkLst>
          <pc:docMk/>
          <pc:sldMk cId="40367306" sldId="314"/>
        </pc:sldMkLst>
        <pc:spChg chg="add mod">
          <ac:chgData name="Kamil Słomka" userId="7c9432d9-6f73-4695-bbff-57a585f1e701" providerId="ADAL" clId="{C997D5F9-DD1A-4D88-B8EA-763D177544A5}" dt="2018-05-11T15:19:31.152" v="453" actId="20577"/>
          <ac:spMkLst>
            <pc:docMk/>
            <pc:sldMk cId="40367306" sldId="314"/>
            <ac:spMk id="2" creationId="{21B76DD3-7FF8-4A36-9477-1AB4A1E3C985}"/>
          </ac:spMkLst>
        </pc:spChg>
        <pc:spChg chg="add mod">
          <ac:chgData name="Kamil Słomka" userId="7c9432d9-6f73-4695-bbff-57a585f1e701" providerId="ADAL" clId="{C997D5F9-DD1A-4D88-B8EA-763D177544A5}" dt="2018-05-13T15:32:33.564" v="3070" actId="313"/>
          <ac:spMkLst>
            <pc:docMk/>
            <pc:sldMk cId="40367306" sldId="314"/>
            <ac:spMk id="3" creationId="{48E7F084-707F-4ECC-B455-78B9D3B9C942}"/>
          </ac:spMkLst>
        </pc:spChg>
      </pc:sldChg>
      <pc:sldChg chg="modAnim modNotesTx">
        <pc:chgData name="Kamil Słomka" userId="7c9432d9-6f73-4695-bbff-57a585f1e701" providerId="ADAL" clId="{C997D5F9-DD1A-4D88-B8EA-763D177544A5}" dt="2018-05-18T12:40:11.115" v="5679" actId="20577"/>
        <pc:sldMkLst>
          <pc:docMk/>
          <pc:sldMk cId="1952930887" sldId="315"/>
        </pc:sldMkLst>
      </pc:sldChg>
      <pc:sldChg chg="modSp add ord modNotesTx">
        <pc:chgData name="Kamil Słomka" userId="7c9432d9-6f73-4695-bbff-57a585f1e701" providerId="ADAL" clId="{C997D5F9-DD1A-4D88-B8EA-763D177544A5}" dt="2018-05-18T12:40:31.340" v="5707" actId="20577"/>
        <pc:sldMkLst>
          <pc:docMk/>
          <pc:sldMk cId="2456480851" sldId="316"/>
        </pc:sldMkLst>
        <pc:spChg chg="mod">
          <ac:chgData name="Kamil Słomka" userId="7c9432d9-6f73-4695-bbff-57a585f1e701" providerId="ADAL" clId="{C997D5F9-DD1A-4D88-B8EA-763D177544A5}" dt="2018-05-16T10:22:55.916" v="5660" actId="20577"/>
          <ac:spMkLst>
            <pc:docMk/>
            <pc:sldMk cId="2456480851" sldId="316"/>
            <ac:spMk id="2" creationId="{DB49B29E-FAB6-42C5-AD2D-0B46A87FDA71}"/>
          </ac:spMkLst>
        </pc:spChg>
        <pc:spChg chg="mod">
          <ac:chgData name="Kamil Słomka" userId="7c9432d9-6f73-4695-bbff-57a585f1e701" providerId="ADAL" clId="{C997D5F9-DD1A-4D88-B8EA-763D177544A5}" dt="2018-05-13T15:38:43.445" v="3353" actId="20577"/>
          <ac:spMkLst>
            <pc:docMk/>
            <pc:sldMk cId="2456480851" sldId="316"/>
            <ac:spMk id="3" creationId="{DC6E25AB-61BF-43DE-9670-4FE2B741965B}"/>
          </ac:spMkLst>
        </pc:spChg>
      </pc:sldChg>
      <pc:sldChg chg="addSp delSp modSp add">
        <pc:chgData name="Kamil Słomka" userId="7c9432d9-6f73-4695-bbff-57a585f1e701" providerId="ADAL" clId="{C997D5F9-DD1A-4D88-B8EA-763D177544A5}" dt="2018-05-16T10:24:09.763" v="5661" actId="20577"/>
        <pc:sldMkLst>
          <pc:docMk/>
          <pc:sldMk cId="3046664928" sldId="317"/>
        </pc:sldMkLst>
        <pc:spChg chg="mod">
          <ac:chgData name="Kamil Słomka" userId="7c9432d9-6f73-4695-bbff-57a585f1e701" providerId="ADAL" clId="{C997D5F9-DD1A-4D88-B8EA-763D177544A5}" dt="2018-05-13T17:49:24.905" v="3403" actId="6549"/>
          <ac:spMkLst>
            <pc:docMk/>
            <pc:sldMk cId="3046664928" sldId="317"/>
            <ac:spMk id="3" creationId="{DC6E25AB-61BF-43DE-9670-4FE2B741965B}"/>
          </ac:spMkLst>
        </pc:spChg>
        <pc:spChg chg="add del mod">
          <ac:chgData name="Kamil Słomka" userId="7c9432d9-6f73-4695-bbff-57a585f1e701" providerId="ADAL" clId="{C997D5F9-DD1A-4D88-B8EA-763D177544A5}" dt="2018-05-13T17:52:50.050" v="3647" actId="20577"/>
          <ac:spMkLst>
            <pc:docMk/>
            <pc:sldMk cId="3046664928" sldId="317"/>
            <ac:spMk id="4" creationId="{A8B62982-2BBA-4E23-8B6D-9C58B9FBA540}"/>
          </ac:spMkLst>
        </pc:spChg>
        <pc:spChg chg="add mod">
          <ac:chgData name="Kamil Słomka" userId="7c9432d9-6f73-4695-bbff-57a585f1e701" providerId="ADAL" clId="{C997D5F9-DD1A-4D88-B8EA-763D177544A5}" dt="2018-05-16T10:24:09.763" v="5661" actId="20577"/>
          <ac:spMkLst>
            <pc:docMk/>
            <pc:sldMk cId="3046664928" sldId="317"/>
            <ac:spMk id="5" creationId="{84ABA396-377D-4F7C-91D4-A3C94E8D3200}"/>
          </ac:spMkLst>
        </pc:spChg>
      </pc:sldChg>
      <pc:sldChg chg="modNotesTx">
        <pc:chgData name="Kamil Słomka" userId="7c9432d9-6f73-4695-bbff-57a585f1e701" providerId="ADAL" clId="{C997D5F9-DD1A-4D88-B8EA-763D177544A5}" dt="2018-05-18T12:40:22.645" v="5694" actId="20577"/>
        <pc:sldMkLst>
          <pc:docMk/>
          <pc:sldMk cId="668987952" sldId="318"/>
        </pc:sldMkLst>
      </pc:sldChg>
      <pc:sldChg chg="addSp delSp modSp add modTransition">
        <pc:chgData name="Kamil Słomka" userId="7c9432d9-6f73-4695-bbff-57a585f1e701" providerId="ADAL" clId="{C997D5F9-DD1A-4D88-B8EA-763D177544A5}" dt="2018-05-16T08:26:44.416" v="5652" actId="20577"/>
        <pc:sldMkLst>
          <pc:docMk/>
          <pc:sldMk cId="3658518297" sldId="320"/>
        </pc:sldMkLst>
        <pc:spChg chg="del">
          <ac:chgData name="Kamil Słomka" userId="7c9432d9-6f73-4695-bbff-57a585f1e701" providerId="ADAL" clId="{C997D5F9-DD1A-4D88-B8EA-763D177544A5}" dt="2018-05-16T08:26:16.460" v="5651" actId="931"/>
          <ac:spMkLst>
            <pc:docMk/>
            <pc:sldMk cId="3658518297" sldId="320"/>
            <ac:spMk id="3" creationId="{A07B4D3F-DFC3-4F5B-BC75-6D3260107D8A}"/>
          </ac:spMkLst>
        </pc:spChg>
        <pc:picChg chg="add mod">
          <ac:chgData name="Kamil Słomka" userId="7c9432d9-6f73-4695-bbff-57a585f1e701" providerId="ADAL" clId="{C997D5F9-DD1A-4D88-B8EA-763D177544A5}" dt="2018-05-16T08:26:16.460" v="5651" actId="931"/>
          <ac:picMkLst>
            <pc:docMk/>
            <pc:sldMk cId="3658518297" sldId="320"/>
            <ac:picMk id="5" creationId="{7C9A31D9-FE5C-4A80-984F-EFF9A26C16E4}"/>
          </ac:picMkLst>
        </pc:picChg>
      </pc:sldChg>
      <pc:sldChg chg="addSp delSp modSp add modTransition">
        <pc:chgData name="Kamil Słomka" userId="7c9432d9-6f73-4695-bbff-57a585f1e701" providerId="ADAL" clId="{C997D5F9-DD1A-4D88-B8EA-763D177544A5}" dt="2018-05-16T08:27:27.092" v="5659" actId="20577"/>
        <pc:sldMkLst>
          <pc:docMk/>
          <pc:sldMk cId="1788725872" sldId="321"/>
        </pc:sldMkLst>
        <pc:spChg chg="del">
          <ac:chgData name="Kamil Słomka" userId="7c9432d9-6f73-4695-bbff-57a585f1e701" providerId="ADAL" clId="{C997D5F9-DD1A-4D88-B8EA-763D177544A5}" dt="2018-05-16T08:26:55.717" v="5654" actId="931"/>
          <ac:spMkLst>
            <pc:docMk/>
            <pc:sldMk cId="1788725872" sldId="321"/>
            <ac:spMk id="3" creationId="{3B95F805-FE50-4DEF-8FDF-2A37B89364F1}"/>
          </ac:spMkLst>
        </pc:spChg>
        <pc:picChg chg="add mod">
          <ac:chgData name="Kamil Słomka" userId="7c9432d9-6f73-4695-bbff-57a585f1e701" providerId="ADAL" clId="{C997D5F9-DD1A-4D88-B8EA-763D177544A5}" dt="2018-05-16T08:26:55.717" v="5654" actId="931"/>
          <ac:picMkLst>
            <pc:docMk/>
            <pc:sldMk cId="1788725872" sldId="321"/>
            <ac:picMk id="5" creationId="{4CE0A101-C257-40F3-9BBD-57755FA84F22}"/>
          </ac:picMkLst>
        </pc:picChg>
      </pc:sldChg>
      <pc:sldChg chg="addSp delSp modSp add modTransition">
        <pc:chgData name="Kamil Słomka" userId="7c9432d9-6f73-4695-bbff-57a585f1e701" providerId="ADAL" clId="{C997D5F9-DD1A-4D88-B8EA-763D177544A5}" dt="2018-05-16T08:27:27.092" v="5659" actId="20577"/>
        <pc:sldMkLst>
          <pc:docMk/>
          <pc:sldMk cId="1325163887" sldId="322"/>
        </pc:sldMkLst>
        <pc:spChg chg="del">
          <ac:chgData name="Kamil Słomka" userId="7c9432d9-6f73-4695-bbff-57a585f1e701" providerId="ADAL" clId="{C997D5F9-DD1A-4D88-B8EA-763D177544A5}" dt="2018-05-16T08:27:07.042" v="5656" actId="931"/>
          <ac:spMkLst>
            <pc:docMk/>
            <pc:sldMk cId="1325163887" sldId="322"/>
            <ac:spMk id="3" creationId="{514D9A95-5472-4F6D-9FC8-B5F03F198B21}"/>
          </ac:spMkLst>
        </pc:spChg>
        <pc:picChg chg="add mod">
          <ac:chgData name="Kamil Słomka" userId="7c9432d9-6f73-4695-bbff-57a585f1e701" providerId="ADAL" clId="{C997D5F9-DD1A-4D88-B8EA-763D177544A5}" dt="2018-05-16T08:27:07.042" v="5656" actId="931"/>
          <ac:picMkLst>
            <pc:docMk/>
            <pc:sldMk cId="1325163887" sldId="322"/>
            <ac:picMk id="5" creationId="{3A027330-D8F3-415E-8FF4-0268C8A52F5B}"/>
          </ac:picMkLst>
        </pc:picChg>
      </pc:sldChg>
      <pc:sldChg chg="addSp delSp modSp add modTransition">
        <pc:chgData name="Kamil Słomka" userId="7c9432d9-6f73-4695-bbff-57a585f1e701" providerId="ADAL" clId="{C997D5F9-DD1A-4D88-B8EA-763D177544A5}" dt="2018-05-16T08:27:27.092" v="5659" actId="20577"/>
        <pc:sldMkLst>
          <pc:docMk/>
          <pc:sldMk cId="4119146597" sldId="323"/>
        </pc:sldMkLst>
        <pc:spChg chg="del">
          <ac:chgData name="Kamil Słomka" userId="7c9432d9-6f73-4695-bbff-57a585f1e701" providerId="ADAL" clId="{C997D5F9-DD1A-4D88-B8EA-763D177544A5}" dt="2018-05-16T08:27:17.610" v="5658" actId="931"/>
          <ac:spMkLst>
            <pc:docMk/>
            <pc:sldMk cId="4119146597" sldId="323"/>
            <ac:spMk id="3" creationId="{B4DC0E5A-23F3-4A6F-983E-445664547945}"/>
          </ac:spMkLst>
        </pc:spChg>
        <pc:picChg chg="add mod">
          <ac:chgData name="Kamil Słomka" userId="7c9432d9-6f73-4695-bbff-57a585f1e701" providerId="ADAL" clId="{C997D5F9-DD1A-4D88-B8EA-763D177544A5}" dt="2018-05-16T08:27:17.610" v="5658" actId="931"/>
          <ac:picMkLst>
            <pc:docMk/>
            <pc:sldMk cId="4119146597" sldId="323"/>
            <ac:picMk id="5" creationId="{F6A63177-6315-4F6D-96F6-6210B3EC5DE6}"/>
          </ac:picMkLst>
        </pc:picChg>
      </pc:sldChg>
    </pc:docChg>
  </pc:docChgLst>
  <pc:docChgLst>
    <pc:chgData name="Barbara Leśniarek" userId="S::barbara.lesniarek@elitmind.com::bdbb07e5-f399-42ba-9fc7-e99494ed7737" providerId="AD" clId="Web-{A8AE4AE3-F9FC-4F0E-8CEE-C2FA82E4781D}"/>
    <pc:docChg chg="addSld delSld modSld sldOrd">
      <pc:chgData name="Barbara Leśniarek" userId="S::barbara.lesniarek@elitmind.com::bdbb07e5-f399-42ba-9fc7-e99494ed7737" providerId="AD" clId="Web-{A8AE4AE3-F9FC-4F0E-8CEE-C2FA82E4781D}" dt="2018-05-11T14:30:27.193" v="731" actId="20577"/>
      <pc:docMkLst>
        <pc:docMk/>
      </pc:docMkLst>
      <pc:sldChg chg="modSp">
        <pc:chgData name="Barbara Leśniarek" userId="S::barbara.lesniarek@elitmind.com::bdbb07e5-f399-42ba-9fc7-e99494ed7737" providerId="AD" clId="Web-{A8AE4AE3-F9FC-4F0E-8CEE-C2FA82E4781D}" dt="2018-05-11T12:04:37.925" v="28" actId="14100"/>
        <pc:sldMkLst>
          <pc:docMk/>
          <pc:sldMk cId="2619000021" sldId="289"/>
        </pc:sldMkLst>
        <pc:spChg chg="mod">
          <ac:chgData name="Barbara Leśniarek" userId="S::barbara.lesniarek@elitmind.com::bdbb07e5-f399-42ba-9fc7-e99494ed7737" providerId="AD" clId="Web-{A8AE4AE3-F9FC-4F0E-8CEE-C2FA82E4781D}" dt="2018-05-11T12:04:12.534" v="11" actId="20577"/>
          <ac:spMkLst>
            <pc:docMk/>
            <pc:sldMk cId="2619000021" sldId="289"/>
            <ac:spMk id="2" creationId="{00000000-0000-0000-0000-000000000000}"/>
          </ac:spMkLst>
        </pc:spChg>
        <pc:spChg chg="mod">
          <ac:chgData name="Barbara Leśniarek" userId="S::barbara.lesniarek@elitmind.com::bdbb07e5-f399-42ba-9fc7-e99494ed7737" providerId="AD" clId="Web-{A8AE4AE3-F9FC-4F0E-8CEE-C2FA82E4781D}" dt="2018-05-11T12:04:37.925" v="28" actId="14100"/>
          <ac:spMkLst>
            <pc:docMk/>
            <pc:sldMk cId="2619000021" sldId="289"/>
            <ac:spMk id="3" creationId="{00000000-0000-0000-0000-000000000000}"/>
          </ac:spMkLst>
        </pc:spChg>
      </pc:sldChg>
      <pc:sldChg chg="addSp delSp modSp">
        <pc:chgData name="Barbara Leśniarek" userId="S::barbara.lesniarek@elitmind.com::bdbb07e5-f399-42ba-9fc7-e99494ed7737" providerId="AD" clId="Web-{A8AE4AE3-F9FC-4F0E-8CEE-C2FA82E4781D}" dt="2018-05-11T12:45:15.519" v="577" actId="20577"/>
        <pc:sldMkLst>
          <pc:docMk/>
          <pc:sldMk cId="1498293126" sldId="292"/>
        </pc:sldMkLst>
        <pc:spChg chg="mod">
          <ac:chgData name="Barbara Leśniarek" userId="S::barbara.lesniarek@elitmind.com::bdbb07e5-f399-42ba-9fc7-e99494ed7737" providerId="AD" clId="Web-{A8AE4AE3-F9FC-4F0E-8CEE-C2FA82E4781D}" dt="2018-05-11T12:45:15.519" v="577" actId="20577"/>
          <ac:spMkLst>
            <pc:docMk/>
            <pc:sldMk cId="1498293126" sldId="292"/>
            <ac:spMk id="2" creationId="{DB49B29E-FAB6-42C5-AD2D-0B46A87FDA71}"/>
          </ac:spMkLst>
        </pc:spChg>
        <pc:spChg chg="add del">
          <ac:chgData name="Barbara Leśniarek" userId="S::barbara.lesniarek@elitmind.com::bdbb07e5-f399-42ba-9fc7-e99494ed7737" providerId="AD" clId="Web-{A8AE4AE3-F9FC-4F0E-8CEE-C2FA82E4781D}" dt="2018-05-11T12:24:50.650" v="345" actId="20577"/>
          <ac:spMkLst>
            <pc:docMk/>
            <pc:sldMk cId="1498293126" sldId="292"/>
            <ac:spMk id="4" creationId="{65B240AC-F7DC-4334-98CD-E014A62F99DF}"/>
          </ac:spMkLst>
        </pc:spChg>
      </pc:sldChg>
      <pc:sldChg chg="addSp modSp ord">
        <pc:chgData name="Barbara Leśniarek" userId="S::barbara.lesniarek@elitmind.com::bdbb07e5-f399-42ba-9fc7-e99494ed7737" providerId="AD" clId="Web-{A8AE4AE3-F9FC-4F0E-8CEE-C2FA82E4781D}" dt="2018-05-11T13:05:29.840" v="661" actId="1076"/>
        <pc:sldMkLst>
          <pc:docMk/>
          <pc:sldMk cId="2875931461" sldId="294"/>
        </pc:sldMkLst>
        <pc:spChg chg="mod">
          <ac:chgData name="Barbara Leśniarek" userId="S::barbara.lesniarek@elitmind.com::bdbb07e5-f399-42ba-9fc7-e99494ed7737" providerId="AD" clId="Web-{A8AE4AE3-F9FC-4F0E-8CEE-C2FA82E4781D}" dt="2018-05-11T12:46:37.646" v="614" actId="20577"/>
          <ac:spMkLst>
            <pc:docMk/>
            <pc:sldMk cId="2875931461" sldId="294"/>
            <ac:spMk id="2" creationId="{DB49B29E-FAB6-42C5-AD2D-0B46A87FDA71}"/>
          </ac:spMkLst>
        </pc:spChg>
        <pc:picChg chg="add mod">
          <ac:chgData name="Barbara Leśniarek" userId="S::barbara.lesniarek@elitmind.com::bdbb07e5-f399-42ba-9fc7-e99494ed7737" providerId="AD" clId="Web-{A8AE4AE3-F9FC-4F0E-8CEE-C2FA82E4781D}" dt="2018-05-11T13:05:29.840" v="661" actId="1076"/>
          <ac:picMkLst>
            <pc:docMk/>
            <pc:sldMk cId="2875931461" sldId="294"/>
            <ac:picMk id="3" creationId="{F598333B-7936-49A3-A952-DB50387AED69}"/>
          </ac:picMkLst>
        </pc:picChg>
        <pc:picChg chg="mod">
          <ac:chgData name="Barbara Leśniarek" userId="S::barbara.lesniarek@elitmind.com::bdbb07e5-f399-42ba-9fc7-e99494ed7737" providerId="AD" clId="Web-{A8AE4AE3-F9FC-4F0E-8CEE-C2FA82E4781D}" dt="2018-05-11T13:05:27.246" v="660" actId="1076"/>
          <ac:picMkLst>
            <pc:docMk/>
            <pc:sldMk cId="2875931461" sldId="294"/>
            <ac:picMk id="5" creationId="{8A990893-EF20-4EED-994C-2CDBD571E844}"/>
          </ac:picMkLst>
        </pc:picChg>
      </pc:sldChg>
      <pc:sldChg chg="ord">
        <pc:chgData name="Barbara Leśniarek" userId="S::barbara.lesniarek@elitmind.com::bdbb07e5-f399-42ba-9fc7-e99494ed7737" providerId="AD" clId="Web-{A8AE4AE3-F9FC-4F0E-8CEE-C2FA82E4781D}" dt="2018-05-11T12:40:56.274" v="467" actId="20577"/>
        <pc:sldMkLst>
          <pc:docMk/>
          <pc:sldMk cId="3047153973" sldId="296"/>
        </pc:sldMkLst>
      </pc:sldChg>
      <pc:sldChg chg="addSp modSp ord">
        <pc:chgData name="Barbara Leśniarek" userId="S::barbara.lesniarek@elitmind.com::bdbb07e5-f399-42ba-9fc7-e99494ed7737" providerId="AD" clId="Web-{A8AE4AE3-F9FC-4F0E-8CEE-C2FA82E4781D}" dt="2018-05-11T13:16:46.285" v="686" actId="20577"/>
        <pc:sldMkLst>
          <pc:docMk/>
          <pc:sldMk cId="2953374123" sldId="299"/>
        </pc:sldMkLst>
        <pc:spChg chg="mod">
          <ac:chgData name="Barbara Leśniarek" userId="S::barbara.lesniarek@elitmind.com::bdbb07e5-f399-42ba-9fc7-e99494ed7737" providerId="AD" clId="Web-{A8AE4AE3-F9FC-4F0E-8CEE-C2FA82E4781D}" dt="2018-05-11T13:16:46.285" v="686" actId="20577"/>
          <ac:spMkLst>
            <pc:docMk/>
            <pc:sldMk cId="2953374123" sldId="299"/>
            <ac:spMk id="2" creationId="{DB49B29E-FAB6-42C5-AD2D-0B46A87FDA71}"/>
          </ac:spMkLst>
        </pc:spChg>
        <pc:picChg chg="add mod">
          <ac:chgData name="Barbara Leśniarek" userId="S::barbara.lesniarek@elitmind.com::bdbb07e5-f399-42ba-9fc7-e99494ed7737" providerId="AD" clId="Web-{A8AE4AE3-F9FC-4F0E-8CEE-C2FA82E4781D}" dt="2018-05-11T12:37:38.004" v="460" actId="1076"/>
          <ac:picMkLst>
            <pc:docMk/>
            <pc:sldMk cId="2953374123" sldId="299"/>
            <ac:picMk id="3" creationId="{6A3FEE41-7D38-4D12-B8A3-3FE1C6398FDE}"/>
          </ac:picMkLst>
        </pc:picChg>
        <pc:picChg chg="add mod">
          <ac:chgData name="Barbara Leśniarek" userId="S::barbara.lesniarek@elitmind.com::bdbb07e5-f399-42ba-9fc7-e99494ed7737" providerId="AD" clId="Web-{A8AE4AE3-F9FC-4F0E-8CEE-C2FA82E4781D}" dt="2018-05-11T12:52:18.355" v="647" actId="1076"/>
          <ac:picMkLst>
            <pc:docMk/>
            <pc:sldMk cId="2953374123" sldId="299"/>
            <ac:picMk id="6" creationId="{998825C9-E318-4792-9395-A221A4021B70}"/>
          </ac:picMkLst>
        </pc:picChg>
      </pc:sldChg>
      <pc:sldChg chg="modSp add replId">
        <pc:chgData name="Barbara Leśniarek" userId="S::barbara.lesniarek@elitmind.com::bdbb07e5-f399-42ba-9fc7-e99494ed7737" providerId="AD" clId="Web-{A8AE4AE3-F9FC-4F0E-8CEE-C2FA82E4781D}" dt="2018-05-11T12:12:36.303" v="272" actId="20577"/>
        <pc:sldMkLst>
          <pc:docMk/>
          <pc:sldMk cId="2614900495" sldId="306"/>
        </pc:sldMkLst>
        <pc:spChg chg="mod">
          <ac:chgData name="Barbara Leśniarek" userId="S::barbara.lesniarek@elitmind.com::bdbb07e5-f399-42ba-9fc7-e99494ed7737" providerId="AD" clId="Web-{A8AE4AE3-F9FC-4F0E-8CEE-C2FA82E4781D}" dt="2018-05-11T12:12:36.303" v="272" actId="20577"/>
          <ac:spMkLst>
            <pc:docMk/>
            <pc:sldMk cId="2614900495" sldId="306"/>
            <ac:spMk id="3" creationId="{00000000-0000-0000-0000-000000000000}"/>
          </ac:spMkLst>
        </pc:spChg>
      </pc:sldChg>
      <pc:sldChg chg="addSp delSp modSp add replId">
        <pc:chgData name="Barbara Leśniarek" userId="S::barbara.lesniarek@elitmind.com::bdbb07e5-f399-42ba-9fc7-e99494ed7737" providerId="AD" clId="Web-{A8AE4AE3-F9FC-4F0E-8CEE-C2FA82E4781D}" dt="2018-05-11T13:47:22.404" v="715" actId="14100"/>
        <pc:sldMkLst>
          <pc:docMk/>
          <pc:sldMk cId="472264895" sldId="311"/>
        </pc:sldMkLst>
        <pc:spChg chg="mod">
          <ac:chgData name="Barbara Leśniarek" userId="S::barbara.lesniarek@elitmind.com::bdbb07e5-f399-42ba-9fc7-e99494ed7737" providerId="AD" clId="Web-{A8AE4AE3-F9FC-4F0E-8CEE-C2FA82E4781D}" dt="2018-05-11T13:46:35.403" v="711" actId="20577"/>
          <ac:spMkLst>
            <pc:docMk/>
            <pc:sldMk cId="472264895" sldId="311"/>
            <ac:spMk id="2" creationId="{DB49B29E-FAB6-42C5-AD2D-0B46A87FDA71}"/>
          </ac:spMkLst>
        </pc:spChg>
        <pc:picChg chg="del">
          <ac:chgData name="Barbara Leśniarek" userId="S::barbara.lesniarek@elitmind.com::bdbb07e5-f399-42ba-9fc7-e99494ed7737" providerId="AD" clId="Web-{A8AE4AE3-F9FC-4F0E-8CEE-C2FA82E4781D}" dt="2018-05-11T13:46:36.935" v="712" actId="14100"/>
          <ac:picMkLst>
            <pc:docMk/>
            <pc:sldMk cId="472264895" sldId="311"/>
            <ac:picMk id="3" creationId="{F598333B-7936-49A3-A952-DB50387AED69}"/>
          </ac:picMkLst>
        </pc:picChg>
        <pc:picChg chg="add mod">
          <ac:chgData name="Barbara Leśniarek" userId="S::barbara.lesniarek@elitmind.com::bdbb07e5-f399-42ba-9fc7-e99494ed7737" providerId="AD" clId="Web-{A8AE4AE3-F9FC-4F0E-8CEE-C2FA82E4781D}" dt="2018-05-11T13:47:22.404" v="715" actId="14100"/>
          <ac:picMkLst>
            <pc:docMk/>
            <pc:sldMk cId="472264895" sldId="311"/>
            <ac:picMk id="4" creationId="{A6CDF47C-10F9-4C27-85A2-C90EBCD955A3}"/>
          </ac:picMkLst>
        </pc:picChg>
      </pc:sldChg>
    </pc:docChg>
  </pc:docChgLst>
  <pc:docChgLst>
    <pc:chgData name="Barbara Leśniarek" userId="S::barbara.lesniarek@elitmind.com::bdbb07e5-f399-42ba-9fc7-e99494ed7737" providerId="AD" clId="Web-{1C1A98EC-6945-446B-BB44-7EC28932F09C}"/>
    <pc:docChg chg="addSld delSld modSld">
      <pc:chgData name="Barbara Leśniarek" userId="S::barbara.lesniarek@elitmind.com::bdbb07e5-f399-42ba-9fc7-e99494ed7737" providerId="AD" clId="Web-{1C1A98EC-6945-446B-BB44-7EC28932F09C}" dt="2018-05-16T10:50:37.436" v="286"/>
      <pc:docMkLst>
        <pc:docMk/>
      </pc:docMkLst>
      <pc:sldChg chg="modSp addAnim modAnim">
        <pc:chgData name="Barbara Leśniarek" userId="S::barbara.lesniarek@elitmind.com::bdbb07e5-f399-42ba-9fc7-e99494ed7737" providerId="AD" clId="Web-{1C1A98EC-6945-446B-BB44-7EC28932F09C}" dt="2018-05-16T10:22:22.609" v="251" actId="1076"/>
        <pc:sldMkLst>
          <pc:docMk/>
          <pc:sldMk cId="2875931461" sldId="294"/>
        </pc:sldMkLst>
        <pc:spChg chg="mod">
          <ac:chgData name="Barbara Leśniarek" userId="S::barbara.lesniarek@elitmind.com::bdbb07e5-f399-42ba-9fc7-e99494ed7737" providerId="AD" clId="Web-{1C1A98EC-6945-446B-BB44-7EC28932F09C}" dt="2018-05-16T10:22:22.609" v="251" actId="1076"/>
          <ac:spMkLst>
            <pc:docMk/>
            <pc:sldMk cId="2875931461" sldId="294"/>
            <ac:spMk id="6" creationId="{30822123-38FB-4658-B22A-BC16601AE2F1}"/>
          </ac:spMkLst>
        </pc:spChg>
      </pc:sldChg>
      <pc:sldChg chg="addAnim modAnim">
        <pc:chgData name="Barbara Leśniarek" userId="S::barbara.lesniarek@elitmind.com::bdbb07e5-f399-42ba-9fc7-e99494ed7737" providerId="AD" clId="Web-{1C1A98EC-6945-446B-BB44-7EC28932F09C}" dt="2018-05-16T10:20:25.103" v="224" actId="20577"/>
        <pc:sldMkLst>
          <pc:docMk/>
          <pc:sldMk cId="3047153973" sldId="296"/>
        </pc:sldMkLst>
      </pc:sldChg>
      <pc:sldChg chg="addAnim delAnim modAnim">
        <pc:chgData name="Barbara Leśniarek" userId="S::barbara.lesniarek@elitmind.com::bdbb07e5-f399-42ba-9fc7-e99494ed7737" providerId="AD" clId="Web-{1C1A98EC-6945-446B-BB44-7EC28932F09C}" dt="2018-05-16T10:21:54.451" v="248" actId="20577"/>
        <pc:sldMkLst>
          <pc:docMk/>
          <pc:sldMk cId="2953374123" sldId="299"/>
        </pc:sldMkLst>
      </pc:sldChg>
      <pc:sldChg chg="mod modShow">
        <pc:chgData name="Barbara Leśniarek" userId="S::barbara.lesniarek@elitmind.com::bdbb07e5-f399-42ba-9fc7-e99494ed7737" providerId="AD" clId="Web-{1C1A98EC-6945-446B-BB44-7EC28932F09C}" dt="2018-05-16T08:00:16.703" v="53" actId="20577"/>
        <pc:sldMkLst>
          <pc:docMk/>
          <pc:sldMk cId="501873744" sldId="302"/>
        </pc:sldMkLst>
      </pc:sldChg>
      <pc:sldChg chg="addSp delSp modSp addAnim modAnim">
        <pc:chgData name="Barbara Leśniarek" userId="S::barbara.lesniarek@elitmind.com::bdbb07e5-f399-42ba-9fc7-e99494ed7737" providerId="AD" clId="Web-{1C1A98EC-6945-446B-BB44-7EC28932F09C}" dt="2018-05-16T07:40:25.056" v="21" actId="20577"/>
        <pc:sldMkLst>
          <pc:docMk/>
          <pc:sldMk cId="472264895" sldId="311"/>
        </pc:sldMkLst>
        <pc:picChg chg="add mod">
          <ac:chgData name="Barbara Leśniarek" userId="S::barbara.lesniarek@elitmind.com::bdbb07e5-f399-42ba-9fc7-e99494ed7737" providerId="AD" clId="Web-{1C1A98EC-6945-446B-BB44-7EC28932F09C}" dt="2018-05-16T07:31:18.694" v="15" actId="1076"/>
          <ac:picMkLst>
            <pc:docMk/>
            <pc:sldMk cId="472264895" sldId="311"/>
            <ac:picMk id="3" creationId="{FA9994AE-670C-4BF7-B391-0D763745A191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8:56.674" v="8" actId="20577"/>
          <ac:picMkLst>
            <pc:docMk/>
            <pc:sldMk cId="472264895" sldId="311"/>
            <ac:picMk id="4" creationId="{3600A7C5-EA34-4F4E-9B2B-40EDDD419E18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0:16.439" v="2" actId="20577"/>
          <ac:picMkLst>
            <pc:docMk/>
            <pc:sldMk cId="472264895" sldId="311"/>
            <ac:picMk id="6" creationId="{BC637BAF-60D0-427D-A378-D0F22FB91903}"/>
          </ac:picMkLst>
        </pc:picChg>
        <pc:picChg chg="add mod">
          <ac:chgData name="Barbara Leśniarek" userId="S::barbara.lesniarek@elitmind.com::bdbb07e5-f399-42ba-9fc7-e99494ed7737" providerId="AD" clId="Web-{1C1A98EC-6945-446B-BB44-7EC28932F09C}" dt="2018-05-16T07:33:03.026" v="17" actId="1076"/>
          <ac:picMkLst>
            <pc:docMk/>
            <pc:sldMk cId="472264895" sldId="311"/>
            <ac:picMk id="7" creationId="{73CF9E19-3685-4855-812A-ABF008F8EE73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0:20.579" v="5" actId="20577"/>
          <ac:picMkLst>
            <pc:docMk/>
            <pc:sldMk cId="472264895" sldId="311"/>
            <ac:picMk id="10" creationId="{13BD8230-0058-4D6B-93C6-8296C62D4C4E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0:15.017" v="1" actId="20577"/>
          <ac:picMkLst>
            <pc:docMk/>
            <pc:sldMk cId="472264895" sldId="311"/>
            <ac:picMk id="12" creationId="{9FBB2E4D-3354-4DB7-95CF-ADD9A0FE81AA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0:19.361" v="4" actId="20577"/>
          <ac:picMkLst>
            <pc:docMk/>
            <pc:sldMk cId="472264895" sldId="311"/>
            <ac:picMk id="14" creationId="{6690171B-0EC3-4ADF-B166-5F64630A3832}"/>
          </ac:picMkLst>
        </pc:picChg>
        <pc:picChg chg="del">
          <ac:chgData name="Barbara Leśniarek" userId="S::barbara.lesniarek@elitmind.com::bdbb07e5-f399-42ba-9fc7-e99494ed7737" providerId="AD" clId="Web-{1C1A98EC-6945-446B-BB44-7EC28932F09C}" dt="2018-05-16T07:28:58.034" v="9" actId="20577"/>
          <ac:picMkLst>
            <pc:docMk/>
            <pc:sldMk cId="472264895" sldId="311"/>
            <ac:picMk id="18" creationId="{12119DB7-D554-46EC-88C4-D4CE13F2FADD}"/>
          </ac:picMkLst>
        </pc:picChg>
        <pc:cxnChg chg="del">
          <ac:chgData name="Barbara Leśniarek" userId="S::barbara.lesniarek@elitmind.com::bdbb07e5-f399-42ba-9fc7-e99494ed7737" providerId="AD" clId="Web-{1C1A98EC-6945-446B-BB44-7EC28932F09C}" dt="2018-05-16T07:20:18.001" v="3" actId="20577"/>
          <ac:cxnSpMkLst>
            <pc:docMk/>
            <pc:sldMk cId="472264895" sldId="311"/>
            <ac:cxnSpMk id="13" creationId="{CBCA47E4-1165-47EB-86DC-4C848F82158B}"/>
          </ac:cxnSpMkLst>
        </pc:cxnChg>
      </pc:sldChg>
      <pc:sldChg chg="modSp">
        <pc:chgData name="Barbara Leśniarek" userId="S::barbara.lesniarek@elitmind.com::bdbb07e5-f399-42ba-9fc7-e99494ed7737" providerId="AD" clId="Web-{1C1A98EC-6945-446B-BB44-7EC28932F09C}" dt="2018-05-16T08:35:14.476" v="178" actId="20577"/>
        <pc:sldMkLst>
          <pc:docMk/>
          <pc:sldMk cId="40367306" sldId="314"/>
        </pc:sldMkLst>
        <pc:spChg chg="mod">
          <ac:chgData name="Barbara Leśniarek" userId="S::barbara.lesniarek@elitmind.com::bdbb07e5-f399-42ba-9fc7-e99494ed7737" providerId="AD" clId="Web-{1C1A98EC-6945-446B-BB44-7EC28932F09C}" dt="2018-05-16T08:35:14.476" v="178" actId="20577"/>
          <ac:spMkLst>
            <pc:docMk/>
            <pc:sldMk cId="40367306" sldId="314"/>
            <ac:spMk id="3" creationId="{48E7F084-707F-4ECC-B455-78B9D3B9C942}"/>
          </ac:spMkLst>
        </pc:spChg>
      </pc:sldChg>
      <pc:sldChg chg="addSp modSp addAnim modAnim">
        <pc:chgData name="Barbara Leśniarek" userId="S::barbara.lesniarek@elitmind.com::bdbb07e5-f399-42ba-9fc7-e99494ed7737" providerId="AD" clId="Web-{1C1A98EC-6945-446B-BB44-7EC28932F09C}" dt="2018-05-16T10:50:37.436" v="286"/>
        <pc:sldMkLst>
          <pc:docMk/>
          <pc:sldMk cId="668987952" sldId="318"/>
        </pc:sldMkLst>
        <pc:spChg chg="mod">
          <ac:chgData name="Barbara Leśniarek" userId="S::barbara.lesniarek@elitmind.com::bdbb07e5-f399-42ba-9fc7-e99494ed7737" providerId="AD" clId="Web-{1C1A98EC-6945-446B-BB44-7EC28932F09C}" dt="2018-05-16T08:00:23.031" v="55" actId="20577"/>
          <ac:spMkLst>
            <pc:docMk/>
            <pc:sldMk cId="668987952" sldId="318"/>
            <ac:spMk id="2" creationId="{DB49B29E-FAB6-42C5-AD2D-0B46A87FDA71}"/>
          </ac:spMkLst>
        </pc:spChg>
        <pc:spChg chg="add mod">
          <ac:chgData name="Barbara Leśniarek" userId="S::barbara.lesniarek@elitmind.com::bdbb07e5-f399-42ba-9fc7-e99494ed7737" providerId="AD" clId="Web-{1C1A98EC-6945-446B-BB44-7EC28932F09C}" dt="2018-05-16T08:00:50.032" v="60" actId="1076"/>
          <ac:spMkLst>
            <pc:docMk/>
            <pc:sldMk cId="668987952" sldId="318"/>
            <ac:spMk id="7" creationId="{51616F2A-603A-4308-912B-6D9E20B450BB}"/>
          </ac:spMkLst>
        </pc:spChg>
        <pc:picChg chg="add mod">
          <ac:chgData name="Barbara Leśniarek" userId="S::barbara.lesniarek@elitmind.com::bdbb07e5-f399-42ba-9fc7-e99494ed7737" providerId="AD" clId="Web-{1C1A98EC-6945-446B-BB44-7EC28932F09C}" dt="2018-05-16T08:00:34.954" v="58" actId="1076"/>
          <ac:picMkLst>
            <pc:docMk/>
            <pc:sldMk cId="668987952" sldId="318"/>
            <ac:picMk id="3" creationId="{0F90D3FE-8D8D-4F5A-AB6B-61BDCC90A889}"/>
          </ac:picMkLst>
        </pc:picChg>
        <pc:picChg chg="mod">
          <ac:chgData name="Barbara Leśniarek" userId="S::barbara.lesniarek@elitmind.com::bdbb07e5-f399-42ba-9fc7-e99494ed7737" providerId="AD" clId="Web-{1C1A98EC-6945-446B-BB44-7EC28932F09C}" dt="2018-05-16T08:00:28.735" v="56" actId="1076"/>
          <ac:picMkLst>
            <pc:docMk/>
            <pc:sldMk cId="668987952" sldId="318"/>
            <ac:picMk id="4" creationId="{E387A295-1A50-42A8-9FB3-23703C1FC6A7}"/>
          </ac:picMkLst>
        </pc:picChg>
      </pc:sldChg>
      <pc:sldChg chg="addSp modSp add replId addAnim delAnim modAnim">
        <pc:chgData name="Barbara Leśniarek" userId="S::barbara.lesniarek@elitmind.com::bdbb07e5-f399-42ba-9fc7-e99494ed7737" providerId="AD" clId="Web-{1C1A98EC-6945-446B-BB44-7EC28932F09C}" dt="2018-05-16T10:26:53.139" v="283"/>
        <pc:sldMkLst>
          <pc:docMk/>
          <pc:sldMk cId="2423785332" sldId="319"/>
        </pc:sldMkLst>
        <pc:spChg chg="add mod">
          <ac:chgData name="Barbara Leśniarek" userId="S::barbara.lesniarek@elitmind.com::bdbb07e5-f399-42ba-9fc7-e99494ed7737" providerId="AD" clId="Web-{1C1A98EC-6945-446B-BB44-7EC28932F09C}" dt="2018-05-16T10:24:17.569" v="274" actId="20577"/>
          <ac:spMkLst>
            <pc:docMk/>
            <pc:sldMk cId="2423785332" sldId="319"/>
            <ac:spMk id="7" creationId="{BF0B1A04-6DAE-4EDF-AC54-FF2619513BDB}"/>
          </ac:spMkLst>
        </pc:spChg>
        <pc:picChg chg="add mod">
          <ac:chgData name="Barbara Leśniarek" userId="S::barbara.lesniarek@elitmind.com::bdbb07e5-f399-42ba-9fc7-e99494ed7737" providerId="AD" clId="Web-{1C1A98EC-6945-446B-BB44-7EC28932F09C}" dt="2018-05-16T07:42:34.060" v="24" actId="1076"/>
          <ac:picMkLst>
            <pc:docMk/>
            <pc:sldMk cId="2423785332" sldId="319"/>
            <ac:picMk id="3" creationId="{97A3A48B-454F-428A-B96E-D4F0038DEA75}"/>
          </ac:picMkLst>
        </pc:picChg>
        <pc:picChg chg="mod">
          <ac:chgData name="Barbara Leśniarek" userId="S::barbara.lesniarek@elitmind.com::bdbb07e5-f399-42ba-9fc7-e99494ed7737" providerId="AD" clId="Web-{1C1A98EC-6945-446B-BB44-7EC28932F09C}" dt="2018-05-16T08:00:07.312" v="51" actId="1076"/>
          <ac:picMkLst>
            <pc:docMk/>
            <pc:sldMk cId="2423785332" sldId="319"/>
            <ac:picMk id="4" creationId="{3600A7C5-EA34-4F4E-9B2B-40EDDD419E18}"/>
          </ac:picMkLst>
        </pc:picChg>
        <pc:picChg chg="mod">
          <ac:chgData name="Barbara Leśniarek" userId="S::barbara.lesniarek@elitmind.com::bdbb07e5-f399-42ba-9fc7-e99494ed7737" providerId="AD" clId="Web-{1C1A98EC-6945-446B-BB44-7EC28932F09C}" dt="2018-05-16T08:00:10.953" v="52" actId="1076"/>
          <ac:picMkLst>
            <pc:docMk/>
            <pc:sldMk cId="2423785332" sldId="319"/>
            <ac:picMk id="18" creationId="{12119DB7-D554-46EC-88C4-D4CE13F2FADD}"/>
          </ac:picMkLst>
        </pc:picChg>
      </pc:sldChg>
      <pc:sldChg chg="addSp delSp modSp add replId">
        <pc:chgData name="Barbara Leśniarek" userId="S::barbara.lesniarek@elitmind.com::bdbb07e5-f399-42ba-9fc7-e99494ed7737" providerId="AD" clId="Web-{1C1A98EC-6945-446B-BB44-7EC28932F09C}" dt="2018-05-16T08:39:22.234" v="221" actId="20577"/>
        <pc:sldMkLst>
          <pc:docMk/>
          <pc:sldMk cId="1098323581" sldId="324"/>
        </pc:sldMkLst>
        <pc:spChg chg="mod">
          <ac:chgData name="Barbara Leśniarek" userId="S::barbara.lesniarek@elitmind.com::bdbb07e5-f399-42ba-9fc7-e99494ed7737" providerId="AD" clId="Web-{1C1A98EC-6945-446B-BB44-7EC28932F09C}" dt="2018-05-16T08:39:22.234" v="221" actId="20577"/>
          <ac:spMkLst>
            <pc:docMk/>
            <pc:sldMk cId="1098323581" sldId="324"/>
            <ac:spMk id="2" creationId="{C435FEF8-5DBE-4688-8B4C-21533A39789F}"/>
          </ac:spMkLst>
        </pc:spChg>
        <pc:spChg chg="add del mod">
          <ac:chgData name="Barbara Leśniarek" userId="S::barbara.lesniarek@elitmind.com::bdbb07e5-f399-42ba-9fc7-e99494ed7737" providerId="AD" clId="Web-{1C1A98EC-6945-446B-BB44-7EC28932F09C}" dt="2018-05-16T08:38:39.248" v="182" actId="20577"/>
          <ac:spMkLst>
            <pc:docMk/>
            <pc:sldMk cId="1098323581" sldId="324"/>
            <ac:spMk id="4" creationId="{4343BB75-D78F-469F-9579-42E7D95637AE}"/>
          </ac:spMkLst>
        </pc:spChg>
        <pc:picChg chg="del">
          <ac:chgData name="Barbara Leśniarek" userId="S::barbara.lesniarek@elitmind.com::bdbb07e5-f399-42ba-9fc7-e99494ed7737" providerId="AD" clId="Web-{1C1A98EC-6945-446B-BB44-7EC28932F09C}" dt="2018-05-16T08:38:32.357" v="181" actId="20577"/>
          <ac:picMkLst>
            <pc:docMk/>
            <pc:sldMk cId="1098323581" sldId="324"/>
            <ac:picMk id="5" creationId="{F6A63177-6315-4F6D-96F6-6210B3EC5DE6}"/>
          </ac:picMkLst>
        </pc:picChg>
        <pc:picChg chg="add mod ord">
          <ac:chgData name="Barbara Leśniarek" userId="S::barbara.lesniarek@elitmind.com::bdbb07e5-f399-42ba-9fc7-e99494ed7737" providerId="AD" clId="Web-{1C1A98EC-6945-446B-BB44-7EC28932F09C}" dt="2018-05-16T08:38:39.248" v="182" actId="20577"/>
          <ac:picMkLst>
            <pc:docMk/>
            <pc:sldMk cId="1098323581" sldId="324"/>
            <ac:picMk id="6" creationId="{C4B6E2AF-E78B-4803-8EBC-B07A21F339BA}"/>
          </ac:picMkLst>
        </pc:picChg>
      </pc:sldChg>
    </pc:docChg>
  </pc:docChgLst>
  <pc:docChgLst>
    <pc:chgData name="Barbara Leśniarek" userId="S::barbara.lesniarek@elitmind.com::bdbb07e5-f399-42ba-9fc7-e99494ed7737" providerId="AD" clId="Web-{8D34DCDC-4F09-4530-AAE0-CC1DEEB425D7}"/>
    <pc:docChg chg="addSld delSld modSld">
      <pc:chgData name="Barbara Leśniarek" userId="S::barbara.lesniarek@elitmind.com::bdbb07e5-f399-42ba-9fc7-e99494ed7737" providerId="AD" clId="Web-{8D34DCDC-4F09-4530-AAE0-CC1DEEB425D7}" dt="2018-05-14T11:44:07.623" v="62" actId="20577"/>
      <pc:docMkLst>
        <pc:docMk/>
      </pc:docMkLst>
      <pc:sldChg chg="addSp delSp modSp">
        <pc:chgData name="Barbara Leśniarek" userId="S::barbara.lesniarek@elitmind.com::bdbb07e5-f399-42ba-9fc7-e99494ed7737" providerId="AD" clId="Web-{8D34DCDC-4F09-4530-AAE0-CC1DEEB425D7}" dt="2018-05-14T11:18:32.285" v="2" actId="20577"/>
        <pc:sldMkLst>
          <pc:docMk/>
          <pc:sldMk cId="2875931461" sldId="294"/>
        </pc:sldMkLst>
        <pc:picChg chg="add del mod">
          <ac:chgData name="Barbara Leśniarek" userId="S::barbara.lesniarek@elitmind.com::bdbb07e5-f399-42ba-9fc7-e99494ed7737" providerId="AD" clId="Web-{8D34DCDC-4F09-4530-AAE0-CC1DEEB425D7}" dt="2018-05-14T11:18:32.285" v="2" actId="20577"/>
          <ac:picMkLst>
            <pc:docMk/>
            <pc:sldMk cId="2875931461" sldId="294"/>
            <ac:picMk id="7" creationId="{059862B7-0243-4257-B26E-14F8F2CC18A5}"/>
          </ac:picMkLst>
        </pc:picChg>
      </pc:sldChg>
      <pc:sldChg chg="addSp">
        <pc:chgData name="Barbara Leśniarek" userId="S::barbara.lesniarek@elitmind.com::bdbb07e5-f399-42ba-9fc7-e99494ed7737" providerId="AD" clId="Web-{8D34DCDC-4F09-4530-AAE0-CC1DEEB425D7}" dt="2018-05-14T11:43:53.216" v="54" actId="20577"/>
        <pc:sldMkLst>
          <pc:docMk/>
          <pc:sldMk cId="501873744" sldId="302"/>
        </pc:sldMkLst>
        <pc:picChg chg="add">
          <ac:chgData name="Barbara Leśniarek" userId="S::barbara.lesniarek@elitmind.com::bdbb07e5-f399-42ba-9fc7-e99494ed7737" providerId="AD" clId="Web-{8D34DCDC-4F09-4530-AAE0-CC1DEEB425D7}" dt="2018-05-14T11:43:53.216" v="54" actId="20577"/>
          <ac:picMkLst>
            <pc:docMk/>
            <pc:sldMk cId="501873744" sldId="302"/>
            <ac:picMk id="4" creationId="{E387A295-1A50-42A8-9FB3-23703C1FC6A7}"/>
          </ac:picMkLst>
        </pc:picChg>
      </pc:sldChg>
      <pc:sldChg chg="addSp delSp modSp">
        <pc:chgData name="Barbara Leśniarek" userId="S::barbara.lesniarek@elitmind.com::bdbb07e5-f399-42ba-9fc7-e99494ed7737" providerId="AD" clId="Web-{8D34DCDC-4F09-4530-AAE0-CC1DEEB425D7}" dt="2018-05-14T11:30:18.497" v="52" actId="14100"/>
        <pc:sldMkLst>
          <pc:docMk/>
          <pc:sldMk cId="472264895" sldId="311"/>
        </pc:sldMkLst>
        <pc:spChg chg="add del mod">
          <ac:chgData name="Barbara Leśniarek" userId="S::barbara.lesniarek@elitmind.com::bdbb07e5-f399-42ba-9fc7-e99494ed7737" providerId="AD" clId="Web-{8D34DCDC-4F09-4530-AAE0-CC1DEEB425D7}" dt="2018-05-14T11:22:13.766" v="16" actId="14100"/>
          <ac:spMkLst>
            <pc:docMk/>
            <pc:sldMk cId="472264895" sldId="311"/>
            <ac:spMk id="7" creationId="{BD352D62-AE62-47CF-87FB-4FDD8E1ED0F6}"/>
          </ac:spMkLst>
        </pc:spChg>
        <pc:picChg chg="del mod">
          <ac:chgData name="Barbara Leśniarek" userId="S::barbara.lesniarek@elitmind.com::bdbb07e5-f399-42ba-9fc7-e99494ed7737" providerId="AD" clId="Web-{8D34DCDC-4F09-4530-AAE0-CC1DEEB425D7}" dt="2018-05-14T11:29:19.588" v="42" actId="14100"/>
          <ac:picMkLst>
            <pc:docMk/>
            <pc:sldMk cId="472264895" sldId="311"/>
            <ac:picMk id="3" creationId="{58585C2A-E314-445D-AE92-22770E4A1E11}"/>
          </ac:picMkLst>
        </pc:picChg>
        <pc:picChg chg="add mod">
          <ac:chgData name="Barbara Leśniarek" userId="S::barbara.lesniarek@elitmind.com::bdbb07e5-f399-42ba-9fc7-e99494ed7737" providerId="AD" clId="Web-{8D34DCDC-4F09-4530-AAE0-CC1DEEB425D7}" dt="2018-05-14T11:29:22.197" v="43" actId="1076"/>
          <ac:picMkLst>
            <pc:docMk/>
            <pc:sldMk cId="472264895" sldId="311"/>
            <ac:picMk id="4" creationId="{3600A7C5-EA34-4F4E-9B2B-40EDDD419E18}"/>
          </ac:picMkLst>
        </pc:picChg>
        <pc:picChg chg="mod">
          <ac:chgData name="Barbara Leśniarek" userId="S::barbara.lesniarek@elitmind.com::bdbb07e5-f399-42ba-9fc7-e99494ed7737" providerId="AD" clId="Web-{8D34DCDC-4F09-4530-AAE0-CC1DEEB425D7}" dt="2018-05-14T11:21:23.248" v="3" actId="1076"/>
          <ac:picMkLst>
            <pc:docMk/>
            <pc:sldMk cId="472264895" sldId="311"/>
            <ac:picMk id="6" creationId="{BC637BAF-60D0-427D-A378-D0F22FB91903}"/>
          </ac:picMkLst>
        </pc:picChg>
        <pc:picChg chg="add del mod">
          <ac:chgData name="Barbara Leśniarek" userId="S::barbara.lesniarek@elitmind.com::bdbb07e5-f399-42ba-9fc7-e99494ed7737" providerId="AD" clId="Web-{8D34DCDC-4F09-4530-AAE0-CC1DEEB425D7}" dt="2018-05-14T11:23:02.253" v="20" actId="14100"/>
          <ac:picMkLst>
            <pc:docMk/>
            <pc:sldMk cId="472264895" sldId="311"/>
            <ac:picMk id="8" creationId="{9DD19E4A-34B4-42A3-A4E1-38CCA8F7BA59}"/>
          </ac:picMkLst>
        </pc:picChg>
        <pc:picChg chg="add mod">
          <ac:chgData name="Barbara Leśniarek" userId="S::barbara.lesniarek@elitmind.com::bdbb07e5-f399-42ba-9fc7-e99494ed7737" providerId="AD" clId="Web-{8D34DCDC-4F09-4530-AAE0-CC1DEEB425D7}" dt="2018-05-14T11:23:41.896" v="25" actId="1076"/>
          <ac:picMkLst>
            <pc:docMk/>
            <pc:sldMk cId="472264895" sldId="311"/>
            <ac:picMk id="10" creationId="{13BD8230-0058-4D6B-93C6-8296C62D4C4E}"/>
          </ac:picMkLst>
        </pc:picChg>
        <pc:picChg chg="mod">
          <ac:chgData name="Barbara Leśniarek" userId="S::barbara.lesniarek@elitmind.com::bdbb07e5-f399-42ba-9fc7-e99494ed7737" providerId="AD" clId="Web-{8D34DCDC-4F09-4530-AAE0-CC1DEEB425D7}" dt="2018-05-14T11:21:25.514" v="4" actId="1076"/>
          <ac:picMkLst>
            <pc:docMk/>
            <pc:sldMk cId="472264895" sldId="311"/>
            <ac:picMk id="12" creationId="{9FBB2E4D-3354-4DB7-95CF-ADD9A0FE81AA}"/>
          </ac:picMkLst>
        </pc:picChg>
        <pc:picChg chg="add mod">
          <ac:chgData name="Barbara Leśniarek" userId="S::barbara.lesniarek@elitmind.com::bdbb07e5-f399-42ba-9fc7-e99494ed7737" providerId="AD" clId="Web-{8D34DCDC-4F09-4530-AAE0-CC1DEEB425D7}" dt="2018-05-14T11:26:30.891" v="38" actId="14100"/>
          <ac:picMkLst>
            <pc:docMk/>
            <pc:sldMk cId="472264895" sldId="311"/>
            <ac:picMk id="14" creationId="{6690171B-0EC3-4ADF-B166-5F64630A3832}"/>
          </ac:picMkLst>
        </pc:picChg>
        <pc:picChg chg="add del mod">
          <ac:chgData name="Barbara Leśniarek" userId="S::barbara.lesniarek@elitmind.com::bdbb07e5-f399-42ba-9fc7-e99494ed7737" providerId="AD" clId="Web-{8D34DCDC-4F09-4530-AAE0-CC1DEEB425D7}" dt="2018-05-14T11:29:59.637" v="47" actId="14100"/>
          <ac:picMkLst>
            <pc:docMk/>
            <pc:sldMk cId="472264895" sldId="311"/>
            <ac:picMk id="16" creationId="{569F035F-6EBD-46E4-8D90-949B57E09416}"/>
          </ac:picMkLst>
        </pc:picChg>
        <pc:picChg chg="add mod">
          <ac:chgData name="Barbara Leśniarek" userId="S::barbara.lesniarek@elitmind.com::bdbb07e5-f399-42ba-9fc7-e99494ed7737" providerId="AD" clId="Web-{8D34DCDC-4F09-4530-AAE0-CC1DEEB425D7}" dt="2018-05-14T11:30:18.497" v="52" actId="14100"/>
          <ac:picMkLst>
            <pc:docMk/>
            <pc:sldMk cId="472264895" sldId="311"/>
            <ac:picMk id="18" creationId="{12119DB7-D554-46EC-88C4-D4CE13F2FADD}"/>
          </ac:picMkLst>
        </pc:picChg>
        <pc:cxnChg chg="add mod">
          <ac:chgData name="Barbara Leśniarek" userId="S::barbara.lesniarek@elitmind.com::bdbb07e5-f399-42ba-9fc7-e99494ed7737" providerId="AD" clId="Web-{8D34DCDC-4F09-4530-AAE0-CC1DEEB425D7}" dt="2018-05-14T11:25:06.620" v="34" actId="14100"/>
          <ac:cxnSpMkLst>
            <pc:docMk/>
            <pc:sldMk cId="472264895" sldId="311"/>
            <ac:cxnSpMk id="13" creationId="{CBCA47E4-1165-47EB-86DC-4C848F82158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7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68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13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8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82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0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STREAM ANALITYCS QUERY LANGUAGE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7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6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Prz</a:t>
            </a:r>
            <a:r>
              <a:rPr lang="pl-PL" dirty="0">
                <a:cs typeface="Calibri"/>
              </a:rPr>
              <a:t>y</a:t>
            </a:r>
            <a:r>
              <a:rPr lang="en-US" dirty="0" err="1">
                <a:cs typeface="Calibri"/>
              </a:rPr>
              <a:t>gotowanie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danych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Budowa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modeli</a:t>
            </a:r>
            <a:endParaRPr lang="en-US" dirty="0"/>
          </a:p>
          <a:p>
            <a:r>
              <a:rPr lang="en-US" dirty="0" err="1">
                <a:cs typeface="Calibri"/>
              </a:rPr>
              <a:t>Pakiet</a:t>
            </a:r>
            <a:r>
              <a:rPr lang="en-US" dirty="0">
                <a:cs typeface="Calibri"/>
              </a:rPr>
              <a:t> R, Python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7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9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1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ream-analytics/stream-analytics-machine-learning-integration-tutorial" TargetMode="External"/><Relationship Id="rId2" Type="http://schemas.openxmlformats.org/officeDocument/2006/relationships/hyperlink" Target="https://docs.microsoft.com/en-us/azure/stream-analytics/stream-analytics-introduc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o-data.com/anomaly-detection-using-machine-learning-to-detect-abnormalities-in-time-series-data" TargetMode="External"/><Relationship Id="rId5" Type="http://schemas.openxmlformats.org/officeDocument/2006/relationships/hyperlink" Target="https://docs.microsoft.com/pl-pl/azure/stream-analytics/stream-analytics-machine-learning-anomaly-detection" TargetMode="External"/><Relationship Id="rId4" Type="http://schemas.openxmlformats.org/officeDocument/2006/relationships/hyperlink" Target="https://docs.microsoft.com/pl-pl/azure/stream-analytics/stream-analytics-tools-for-visual-stud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Kamil.Slomka@elitmind.com" TargetMode="External"/><Relationship Id="rId2" Type="http://schemas.openxmlformats.org/officeDocument/2006/relationships/hyperlink" Target="mailto:Barbara.Lesniarek@elitmind.com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02624" cy="1470025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Stream</a:t>
            </a:r>
            <a:r>
              <a:rPr lang="pl-PL" dirty="0"/>
              <a:t> Analytics i Machine Learning – czy to dobrze dobrana para na współczesne wyzwania?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743329"/>
            <a:ext cx="6400800" cy="844252"/>
          </a:xfrm>
        </p:spPr>
        <p:txBody>
          <a:bodyPr>
            <a:normAutofit/>
          </a:bodyPr>
          <a:lstStyle/>
          <a:p>
            <a:r>
              <a:rPr lang="pl-PL" sz="2000" dirty="0"/>
              <a:t>Barbara Leśniarek </a:t>
            </a:r>
          </a:p>
          <a:p>
            <a:r>
              <a:rPr lang="pl-PL" sz="2000" dirty="0"/>
              <a:t>Kamil Słomka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F88FDD6-5DD7-4FB0-A158-863022093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27" y="4730452"/>
            <a:ext cx="240694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548680"/>
            <a:ext cx="7776864" cy="648072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>
                <a:cs typeface="Calibri"/>
              </a:rPr>
              <a:t>Schemat rozwiązania w </a:t>
            </a:r>
            <a:r>
              <a:rPr lang="pl-PL" sz="2800" err="1">
                <a:cs typeface="Calibri"/>
              </a:rPr>
              <a:t>Azure</a:t>
            </a:r>
            <a:r>
              <a:rPr lang="pl-PL" sz="2800">
                <a:cs typeface="Calibri"/>
              </a:rPr>
              <a:t> : Krok 2 : </a:t>
            </a:r>
            <a:r>
              <a:rPr lang="pl-PL" sz="2800" err="1">
                <a:cs typeface="Calibri"/>
              </a:rPr>
              <a:t>Anomaly</a:t>
            </a:r>
            <a:endParaRPr lang="en-US" err="1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9994AE-670C-4BF7-B391-0D763745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1761700"/>
            <a:ext cx="2743200" cy="3511296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CF9E19-3685-4855-812A-ABF008F8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65" y="1439392"/>
            <a:ext cx="2743200" cy="39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548680"/>
            <a:ext cx="7776864" cy="648072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cs typeface="Calibri"/>
              </a:rPr>
              <a:t>Schemat rozwiązania w </a:t>
            </a:r>
            <a:r>
              <a:rPr lang="pl-PL" sz="2800" dirty="0" err="1">
                <a:cs typeface="Calibri"/>
              </a:rPr>
              <a:t>Azure</a:t>
            </a:r>
            <a:r>
              <a:rPr lang="pl-PL" sz="2800" dirty="0">
                <a:cs typeface="Calibri"/>
              </a:rPr>
              <a:t> : Krok 2 : </a:t>
            </a:r>
            <a:r>
              <a:rPr lang="pl-PL" sz="2800" dirty="0" err="1">
                <a:cs typeface="Calibri"/>
              </a:rPr>
              <a:t>Anomaly</a:t>
            </a:r>
            <a:endParaRPr lang="en-US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BC637BAF-60D0-427D-A378-D0F22FB9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70" y="1862351"/>
            <a:ext cx="5261112" cy="252590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FBB2E4D-3354-4DB7-95CF-ADD9A0FE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82" y="1194283"/>
            <a:ext cx="1929437" cy="1896307"/>
          </a:xfrm>
          <a:prstGeom prst="rect">
            <a:avLst/>
          </a:prstGeom>
        </p:spPr>
      </p:pic>
      <p:pic>
        <p:nvPicPr>
          <p:cNvPr id="4" name="Picture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3600A7C5-EA34-4F4E-9B2B-40EDDD419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05" y="4713874"/>
            <a:ext cx="6586329" cy="61077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3BD8230-0058-4D6B-93C6-8296C62D4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816" y="1818861"/>
            <a:ext cx="636106" cy="6471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CA47E4-1165-47EB-86DC-4C848F82158B}"/>
              </a:ext>
            </a:extLst>
          </p:cNvPr>
          <p:cNvCxnSpPr/>
          <p:nvPr/>
        </p:nvCxnSpPr>
        <p:spPr>
          <a:xfrm flipV="1">
            <a:off x="5208099" y="1948069"/>
            <a:ext cx="1775789" cy="2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4">
            <a:extLst>
              <a:ext uri="{FF2B5EF4-FFF2-40B4-BE49-F238E27FC236}">
                <a16:creationId xmlns:a16="http://schemas.microsoft.com/office/drawing/2014/main" id="{6690171B-0EC3-4ADF-B166-5F64630A3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485" y="1052028"/>
            <a:ext cx="649634" cy="800378"/>
          </a:xfrm>
          <a:prstGeom prst="rect">
            <a:avLst/>
          </a:prstGeom>
        </p:spPr>
      </p:pic>
      <p:pic>
        <p:nvPicPr>
          <p:cNvPr id="18" name="Picture 18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2119DB7-D554-46EC-88C4-D4CE13F2F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05" y="5442746"/>
            <a:ext cx="6586330" cy="62181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7A3A48B-454F-428A-B96E-D4F0038DE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213" y="1138099"/>
            <a:ext cx="2552700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B1A04-6DAE-4EDF-AC54-FF2619513BDB}"/>
              </a:ext>
            </a:extLst>
          </p:cNvPr>
          <p:cNvSpPr txBox="1"/>
          <p:nvPr/>
        </p:nvSpPr>
        <p:spPr>
          <a:xfrm>
            <a:off x="6767443" y="51385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b="1">
                <a:cs typeface="Calibri"/>
              </a:rPr>
              <a:t>... </a:t>
            </a:r>
            <a:r>
              <a:rPr lang="pl-PL" b="1" err="1">
                <a:cs typeface="Calibri"/>
              </a:rPr>
              <a:t>any</a:t>
            </a:r>
            <a:r>
              <a:rPr lang="pl-PL" b="1">
                <a:cs typeface="Calibri"/>
              </a:rPr>
              <a:t> </a:t>
            </a:r>
            <a:r>
              <a:rPr lang="pl-PL" b="1" err="1">
                <a:cs typeface="Calibri"/>
              </a:rPr>
              <a:t>problems</a:t>
            </a:r>
            <a:r>
              <a:rPr lang="pl-PL" b="1">
                <a:cs typeface="Calibri"/>
              </a:rPr>
              <a:t> 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616856" y="559723"/>
            <a:ext cx="7772400" cy="5421785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  <a:p>
            <a:r>
              <a:rPr lang="pl-PL"/>
              <a:t>… </a:t>
            </a:r>
            <a:r>
              <a:rPr lang="pl-PL" err="1"/>
              <a:t>any</a:t>
            </a:r>
            <a:r>
              <a:rPr lang="pl-PL"/>
              <a:t> </a:t>
            </a:r>
            <a:r>
              <a:rPr lang="pl-PL" err="1"/>
              <a:t>problems</a:t>
            </a:r>
            <a:r>
              <a:rPr lang="pl-PL">
                <a:cs typeface="Calibri"/>
              </a:rPr>
              <a:t> ???</a:t>
            </a: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... </a:t>
            </a:r>
            <a:r>
              <a:rPr lang="pl-PL" err="1">
                <a:cs typeface="Calibri"/>
              </a:rPr>
              <a:t>any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limitations</a:t>
            </a:r>
            <a:r>
              <a:rPr lang="pl-PL">
                <a:cs typeface="Calibri"/>
              </a:rPr>
              <a:t> ???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6B2D80-AAC1-4FDC-885A-D34EB00B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14" y="1615246"/>
            <a:ext cx="1985894" cy="25894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63CD1E6-BA2F-463F-870C-51611F5D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21" y="2644774"/>
            <a:ext cx="2515981" cy="287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11B9D0-84A0-4721-A211-813F65C2B2FC}"/>
              </a:ext>
            </a:extLst>
          </p:cNvPr>
          <p:cNvSpPr txBox="1"/>
          <p:nvPr/>
        </p:nvSpPr>
        <p:spPr>
          <a:xfrm>
            <a:off x="5431181" y="1836531"/>
            <a:ext cx="3240156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MS Azure AML API</a:t>
            </a:r>
            <a:r>
              <a:rPr lang="en-US" sz="2400" b="1">
                <a:cs typeface="Calibri"/>
              </a:rPr>
              <a:t> !!!</a:t>
            </a:r>
          </a:p>
          <a:p>
            <a:pPr algn="ctr"/>
            <a:r>
              <a:rPr lang="en-US" sz="2400" b="1">
                <a:cs typeface="Calibri"/>
              </a:rPr>
              <a:t>Cognitive Services?</a:t>
            </a:r>
          </a:p>
        </p:txBody>
      </p:sp>
    </p:spTree>
    <p:extLst>
      <p:ext uri="{BB962C8B-B14F-4D97-AF65-F5344CB8AC3E}">
        <p14:creationId xmlns:p14="http://schemas.microsoft.com/office/powerpoint/2010/main" val="50187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548680"/>
            <a:ext cx="7772400" cy="5112568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err="1"/>
              <a:t>Anomaly</a:t>
            </a:r>
            <a:r>
              <a:rPr lang="pl-PL"/>
              <a:t> </a:t>
            </a:r>
            <a:r>
              <a:rPr lang="pl-PL" err="1"/>
              <a:t>detection</a:t>
            </a:r>
            <a:r>
              <a:rPr lang="pl-PL">
                <a:cs typeface="Calibri"/>
              </a:rPr>
              <a:t> API</a:t>
            </a:r>
          </a:p>
        </p:txBody>
      </p:sp>
      <p:pic>
        <p:nvPicPr>
          <p:cNvPr id="4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387A295-1A50-42A8-9FB3-23703C1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" y="1346434"/>
            <a:ext cx="7794703" cy="2308140"/>
          </a:xfrm>
          <a:prstGeom prst="rect">
            <a:avLst/>
          </a:prstGeom>
        </p:spPr>
      </p:pic>
      <p:pic>
        <p:nvPicPr>
          <p:cNvPr id="3" name="Obraz 3" descr="Obraz zawierający niebo, tekst, mapa, łódź&#10;&#10;Opis wygenerowany przy bardzo wysokim poziomie pewności">
            <a:extLst>
              <a:ext uri="{FF2B5EF4-FFF2-40B4-BE49-F238E27FC236}">
                <a16:creationId xmlns:a16="http://schemas.microsoft.com/office/drawing/2014/main" id="{0F90D3FE-8D8D-4F5A-AB6B-61BDCC90A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14" y="3753288"/>
            <a:ext cx="7020272" cy="24936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616F2A-603A-4308-912B-6D9E20B450BB}"/>
              </a:ext>
            </a:extLst>
          </p:cNvPr>
          <p:cNvSpPr/>
          <p:nvPr/>
        </p:nvSpPr>
        <p:spPr>
          <a:xfrm>
            <a:off x="5528363" y="4203148"/>
            <a:ext cx="770835" cy="803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020CE63-0222-4679-A313-A6947B32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pl-PL">
              <a:cs typeface="Calibri"/>
            </a:endParaRP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0E54DBC-E9A5-4423-AE6A-4825355BE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5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4752528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800" b="0" dirty="0"/>
              <a:t>Za pomocą platformy </a:t>
            </a:r>
            <a:r>
              <a:rPr lang="pl-PL" sz="1800" b="0" dirty="0" err="1"/>
              <a:t>Azure</a:t>
            </a:r>
            <a:r>
              <a:rPr lang="pl-PL" sz="1800" b="0" dirty="0"/>
              <a:t> stworzyliśmy rozwiązanie, które: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800" b="0" dirty="0"/>
              <a:t>Analizuje strumień  danych tekstowych – opinie klientów o firmie przekazywane w kanale elektronicznym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800" b="0" dirty="0"/>
              <a:t>Wykorzystuje metody uczenia maszynowego do zbadania wydźwięku tych opinii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800" b="0" dirty="0"/>
              <a:t>Agreguje statystyki ruchu i wykorzystuje kolejny model zaawansowanej analityki do wyszukiwania ich anomalii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800" b="0" dirty="0"/>
              <a:t>Wyniki pośrednie (niezagregowane) zapisuje na </a:t>
            </a:r>
            <a:r>
              <a:rPr lang="pl-PL" sz="1800" b="0" dirty="0" err="1"/>
              <a:t>blob</a:t>
            </a:r>
            <a:r>
              <a:rPr lang="pl-PL" sz="1800" b="0" dirty="0"/>
              <a:t> </a:t>
            </a:r>
            <a:r>
              <a:rPr lang="pl-PL" sz="1800" b="0" dirty="0" err="1"/>
              <a:t>storage</a:t>
            </a:r>
            <a:r>
              <a:rPr lang="pl-PL" sz="1800" b="0" dirty="0"/>
              <a:t> do plików </a:t>
            </a:r>
            <a:r>
              <a:rPr lang="pl-PL" sz="1800" b="0" dirty="0" err="1"/>
              <a:t>csv</a:t>
            </a:r>
            <a:r>
              <a:rPr lang="pl-PL" sz="1800" b="0" dirty="0"/>
              <a:t>, umożliwiając ich dalszą, szczegółową analizę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800" b="0" dirty="0"/>
              <a:t>Wyniki zagregowane, wielkość ruchu i anomalie, są prezentowane w czasie rzeczywistym na raporcie Power BI</a:t>
            </a:r>
          </a:p>
          <a:p>
            <a:endParaRPr lang="pl-PL" sz="1800" b="0" dirty="0"/>
          </a:p>
          <a:p>
            <a:r>
              <a:rPr lang="pl-PL" sz="1800" b="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1800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6E25AB-61BF-43DE-9670-4FE2B741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6540" indent="-256540" fontAlgn="ctr"/>
            <a:r>
              <a:rPr lang="pl-PL" sz="2800" dirty="0"/>
              <a:t>Podsumowanie, czyli co warto zapamiętać</a:t>
            </a:r>
            <a:endParaRPr lang="pl-PL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48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7772400" cy="4032448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6E25AB-61BF-43DE-9670-4FE2B741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6540" indent="-256540" fontAlgn="ctr"/>
            <a:r>
              <a:rPr lang="pl-PL" sz="2800" dirty="0"/>
              <a:t>Zalety zastosowanego podejścia</a:t>
            </a:r>
            <a:endParaRPr lang="pl-PL" sz="2800" dirty="0">
              <a:cs typeface="Calibri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8A216F5-9D49-4517-9A42-AE9DBC3FDB66}"/>
              </a:ext>
            </a:extLst>
          </p:cNvPr>
          <p:cNvSpPr txBox="1"/>
          <p:nvPr/>
        </p:nvSpPr>
        <p:spPr>
          <a:xfrm>
            <a:off x="589248" y="2004053"/>
            <a:ext cx="822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To działa! Możliwość wykorzystania rozbudowanych modeli predykcyjnych </a:t>
            </a:r>
            <a:br>
              <a:rPr lang="pl-PL" dirty="0"/>
            </a:br>
            <a:r>
              <a:rPr lang="pl-PL" dirty="0"/>
              <a:t>dla danych strumieniowych i raportowanie w trybie on-line przy minimalnych nakładzie prac programistycznych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Integracja usług </a:t>
            </a:r>
            <a:r>
              <a:rPr lang="pl-PL" dirty="0" err="1"/>
              <a:t>Stream</a:t>
            </a:r>
            <a:r>
              <a:rPr lang="pl-PL" dirty="0"/>
              <a:t> Analytics, Machine Learning, Power BI jest łatwa i szybka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Rozwiązanie zrealizowane w całości w architekturze PaaS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Prosty model rozliczeń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Rozwiązanie </a:t>
            </a:r>
            <a:r>
              <a:rPr lang="pl-PL" dirty="0" err="1"/>
              <a:t>Stream</a:t>
            </a:r>
            <a:r>
              <a:rPr lang="pl-PL" dirty="0"/>
              <a:t> Analytics możemy tworzyć i rozwijać za pomocą Visual Studio (ale nie bez problemów)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960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7772400" cy="4032448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C6E25AB-61BF-43DE-9670-4FE2B741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6540" indent="-256540" fontAlgn="ctr"/>
            <a:r>
              <a:rPr lang="pl-PL" sz="2800"/>
              <a:t>Ograniczenia</a:t>
            </a:r>
            <a:r>
              <a:rPr lang="pl-PL" sz="2800" dirty="0"/>
              <a:t> i napotkane problemy</a:t>
            </a:r>
            <a:endParaRPr lang="pl-PL" sz="2800" dirty="0">
              <a:cs typeface="Calibri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4ABA396-377D-4F7C-91D4-A3C94E8D3200}"/>
              </a:ext>
            </a:extLst>
          </p:cNvPr>
          <p:cNvSpPr txBox="1"/>
          <p:nvPr/>
        </p:nvSpPr>
        <p:spPr>
          <a:xfrm>
            <a:off x="539552" y="1556792"/>
            <a:ext cx="82296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Brak możliwości testowania zapytań (transformacji) wykorzystujących funkcje Machine Learning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Brak możliwości wykorzystania funkcji ML w przypadku uruchamiania </a:t>
            </a:r>
            <a:r>
              <a:rPr lang="pl-PL" dirty="0" err="1"/>
              <a:t>Stream</a:t>
            </a:r>
            <a:r>
              <a:rPr lang="pl-PL" dirty="0"/>
              <a:t> Analytics lokalnie z poziomu 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Brak możliwości debugowania rozwiązania i inne niedoskonałości narzędzi deweloperskich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Brak możliwości jakichkolwiek edycji Data </a:t>
            </a:r>
            <a:r>
              <a:rPr lang="pl-PL" dirty="0" err="1"/>
              <a:t>Setu</a:t>
            </a:r>
            <a:r>
              <a:rPr lang="pl-PL" dirty="0"/>
              <a:t> (pola wyliczane, ręczne usunięcie starych danych) w Power BI po bezpośrednim  załadowaniu danych z </a:t>
            </a:r>
            <a:r>
              <a:rPr lang="pl-PL" dirty="0" err="1"/>
              <a:t>Stream</a:t>
            </a:r>
            <a:r>
              <a:rPr lang="pl-PL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304666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AEA110-4CAD-4522-8857-7A4A652C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>
                <a:cs typeface="Calibri"/>
              </a:rPr>
              <a:t>Co dalej… czyli potencjalne zastosowania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1FAA4-7ED4-4FC1-AACB-C6F8DB5DD0DE}"/>
              </a:ext>
            </a:extLst>
          </p:cNvPr>
          <p:cNvSpPr txBox="1"/>
          <p:nvPr/>
        </p:nvSpPr>
        <p:spPr>
          <a:xfrm>
            <a:off x="774034" y="1556792"/>
            <a:ext cx="829309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Analiza danych </a:t>
            </a:r>
            <a:r>
              <a:rPr lang="pl-PL" dirty="0" err="1"/>
              <a:t>social</a:t>
            </a:r>
            <a:r>
              <a:rPr lang="pl-PL" dirty="0"/>
              <a:t> media, for, czatów…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Badanie nastrojów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Badanie skuteczności kampanii marketingowych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Wykrywanie anomalii (awarii)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i="1" dirty="0" err="1"/>
              <a:t>Predictive</a:t>
            </a:r>
            <a:r>
              <a:rPr lang="pl-PL" i="1" dirty="0"/>
              <a:t> </a:t>
            </a:r>
            <a:r>
              <a:rPr lang="pl-PL" i="1" dirty="0" err="1"/>
              <a:t>maintenance</a:t>
            </a:r>
            <a:r>
              <a:rPr lang="pl-PL" i="1"/>
              <a:t> – </a:t>
            </a:r>
            <a:r>
              <a:rPr lang="pl-PL" dirty="0"/>
              <a:t>zakłady produkcyjne, centra danych itp. 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Analiza kursów giełdowych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Analiza danych </a:t>
            </a:r>
            <a:r>
              <a:rPr lang="pl-PL" dirty="0" err="1"/>
              <a:t>clickstream</a:t>
            </a:r>
            <a:endParaRPr lang="pl-PL" dirty="0"/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err="1"/>
              <a:t>Scoringi</a:t>
            </a:r>
            <a:r>
              <a:rPr lang="pl-PL" dirty="0"/>
              <a:t> on-line masowych zdarzeń 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Analiza rozmów telefonicznych (np. BOK)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8650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B76DD3-7FF8-4A36-9477-1AB4A1E3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8E7F084-707F-4ECC-B455-78B9D3B9C942}"/>
              </a:ext>
            </a:extLst>
          </p:cNvPr>
          <p:cNvSpPr txBox="1"/>
          <p:nvPr/>
        </p:nvSpPr>
        <p:spPr>
          <a:xfrm>
            <a:off x="539552" y="1556792"/>
            <a:ext cx="7992888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latin typeface="+mj-lt"/>
              </a:rPr>
              <a:t>Omówienie usługi </a:t>
            </a:r>
            <a:r>
              <a:rPr lang="pl-PL" sz="1400" dirty="0" err="1">
                <a:latin typeface="+mj-lt"/>
              </a:rPr>
              <a:t>Azure</a:t>
            </a:r>
            <a:r>
              <a:rPr lang="pl-PL" sz="1400" dirty="0">
                <a:latin typeface="+mj-lt"/>
              </a:rPr>
              <a:t> </a:t>
            </a:r>
            <a:r>
              <a:rPr lang="pl-PL" sz="1400" dirty="0" err="1">
                <a:latin typeface="+mj-lt"/>
              </a:rPr>
              <a:t>Stream</a:t>
            </a:r>
            <a:r>
              <a:rPr lang="pl-PL" sz="1400" dirty="0">
                <a:latin typeface="+mj-lt"/>
              </a:rPr>
              <a:t> Analytics</a:t>
            </a:r>
            <a:endParaRPr lang="pl-PL" sz="1400" dirty="0">
              <a:latin typeface="+mj-lt"/>
              <a:hlinkClick r:id="rId2"/>
            </a:endParaRPr>
          </a:p>
          <a:p>
            <a:r>
              <a:rPr lang="pl-PL" sz="1400" dirty="0">
                <a:hlinkClick r:id="rId2"/>
              </a:rPr>
              <a:t>https://docs.microsoft.com/en-us/azure/stream-analytics/stream-analytics-introduction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Przykład integracji </a:t>
            </a:r>
            <a:r>
              <a:rPr lang="pl-PL" sz="1400" dirty="0" err="1"/>
              <a:t>Azure</a:t>
            </a:r>
            <a:r>
              <a:rPr lang="pl-PL" sz="1400" dirty="0"/>
              <a:t> </a:t>
            </a:r>
            <a:r>
              <a:rPr lang="pl-PL" sz="1400" dirty="0" err="1"/>
              <a:t>Stream</a:t>
            </a:r>
            <a:r>
              <a:rPr lang="pl-PL" sz="1400" dirty="0"/>
              <a:t> Analytics z </a:t>
            </a:r>
            <a:r>
              <a:rPr lang="pl-PL" sz="1400" dirty="0" err="1"/>
              <a:t>Azure</a:t>
            </a:r>
            <a:r>
              <a:rPr lang="pl-PL" sz="1400" dirty="0"/>
              <a:t> Machine Learning</a:t>
            </a:r>
            <a:endParaRPr lang="pl-PL" sz="1400">
              <a:cs typeface="Calibri"/>
            </a:endParaRPr>
          </a:p>
          <a:p>
            <a:r>
              <a:rPr lang="pl-PL" sz="1400" dirty="0">
                <a:hlinkClick r:id="rId3"/>
              </a:rPr>
              <a:t>https://docs.microsoft.com/en-us/azure/stream-analytics/stream-analytics-machine-learning-integration-tutorial</a:t>
            </a:r>
            <a:endParaRPr lang="pl-PL" sz="1400" dirty="0"/>
          </a:p>
          <a:p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Omówienie pracy z </a:t>
            </a:r>
            <a:r>
              <a:rPr lang="pl-PL" sz="1400" dirty="0" err="1"/>
              <a:t>Azure</a:t>
            </a:r>
            <a:r>
              <a:rPr lang="pl-PL" sz="1400" dirty="0"/>
              <a:t> </a:t>
            </a:r>
            <a:r>
              <a:rPr lang="pl-PL" sz="1400" dirty="0" err="1"/>
              <a:t>Stream</a:t>
            </a:r>
            <a:r>
              <a:rPr lang="pl-PL" sz="1400" dirty="0"/>
              <a:t> Analytics w Visual Studio</a:t>
            </a:r>
            <a:endParaRPr lang="pl-PL" sz="1400">
              <a:cs typeface="Calibri"/>
            </a:endParaRPr>
          </a:p>
          <a:p>
            <a:r>
              <a:rPr lang="pl-PL" sz="1400" dirty="0">
                <a:hlinkClick r:id="rId4"/>
              </a:rPr>
              <a:t>https://docs.microsoft.com/pl-pl/azure/stream-analytics/stream-analytics-tools-for-visual-studio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/>
              <a:t>Implementacja wykrywania anomalii w </a:t>
            </a:r>
            <a:r>
              <a:rPr lang="pl-PL" sz="1400" dirty="0" err="1"/>
              <a:t>Azure</a:t>
            </a:r>
            <a:r>
              <a:rPr lang="pl-PL" sz="1400" dirty="0"/>
              <a:t> </a:t>
            </a:r>
            <a:r>
              <a:rPr lang="pl-PL" sz="1400" dirty="0" err="1"/>
              <a:t>Stream</a:t>
            </a:r>
            <a:r>
              <a:rPr lang="pl-PL" sz="1400" dirty="0"/>
              <a:t> Analytics bez wykorzystania </a:t>
            </a:r>
            <a:r>
              <a:rPr lang="pl-PL" sz="1400" dirty="0" err="1"/>
              <a:t>Azure</a:t>
            </a:r>
            <a:r>
              <a:rPr lang="pl-PL" sz="1400" dirty="0"/>
              <a:t> Machine Learning</a:t>
            </a:r>
            <a:endParaRPr lang="pl-PL" sz="1400">
              <a:cs typeface="Calibri"/>
            </a:endParaRPr>
          </a:p>
          <a:p>
            <a:r>
              <a:rPr lang="pl-PL" sz="1400" dirty="0">
                <a:hlinkClick r:id="rId5"/>
              </a:rPr>
              <a:t>https://docs.microsoft.com/pl-pl/azure/stream-analytics/stream-analytics-machine-learning-anomaly-detection</a:t>
            </a:r>
            <a:endParaRPr lang="pl-PL" sz="1400" dirty="0"/>
          </a:p>
          <a:p>
            <a:endParaRPr lang="pl-PL" sz="1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l-PL" sz="1400">
                <a:cs typeface="Calibri"/>
              </a:rPr>
              <a:t>Algorytm zaimplementowany w AML do detekcji anomalii</a:t>
            </a:r>
          </a:p>
          <a:p>
            <a:r>
              <a:rPr lang="pl-PL" sz="1400">
                <a:cs typeface="Calibri"/>
                <a:hlinkClick r:id="rId6"/>
              </a:rPr>
              <a:t>https://www.mo-data.com/anomaly-detection-using-machine-learning-to-detect-abnormalities-in-time-series-data</a:t>
            </a:r>
            <a:endParaRPr lang="pl-PL">
              <a:cs typeface="Calibri"/>
            </a:endParaRPr>
          </a:p>
          <a:p>
            <a:endParaRPr lang="pl-PL" sz="1400">
              <a:cs typeface="Calibri"/>
            </a:endParaRPr>
          </a:p>
          <a:p>
            <a:endParaRPr lang="pl-PL" sz="1400">
              <a:cs typeface="Calibri"/>
            </a:endParaRPr>
          </a:p>
          <a:p>
            <a:endParaRPr lang="pl-PL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Prelegenci</a:t>
            </a:r>
            <a:endParaRPr lang="pl-PL" dirty="0" err="1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2288" y="1546371"/>
            <a:ext cx="5095642" cy="1211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ctr">
              <a:buNone/>
            </a:pPr>
            <a:r>
              <a:rPr lang="pl-PL" sz="2000" b="1" dirty="0"/>
              <a:t>Barbara </a:t>
            </a:r>
            <a:r>
              <a:rPr lang="pl-PL" sz="2000" b="1" dirty="0" err="1"/>
              <a:t>Leśniarek</a:t>
            </a:r>
            <a:endParaRPr lang="pl-PL" sz="2000" b="1" dirty="0" err="1">
              <a:cs typeface="Calibri"/>
            </a:endParaRPr>
          </a:p>
        </p:txBody>
      </p:sp>
      <p:pic>
        <p:nvPicPr>
          <p:cNvPr id="4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E3CC26F3-1BF9-4395-B504-3D35FA4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35" y="1631328"/>
            <a:ext cx="2743200" cy="1828387"/>
          </a:xfrm>
          <a:prstGeom prst="rect">
            <a:avLst/>
          </a:prstGeom>
        </p:spPr>
      </p:pic>
      <p:pic>
        <p:nvPicPr>
          <p:cNvPr id="7" name="Obraz 3">
            <a:extLst>
              <a:ext uri="{FF2B5EF4-FFF2-40B4-BE49-F238E27FC236}">
                <a16:creationId xmlns:a16="http://schemas.microsoft.com/office/drawing/2014/main" id="{3A27CADB-E749-4074-A732-8A371D92B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90" y="-62418"/>
            <a:ext cx="2406946" cy="1371600"/>
          </a:xfrm>
          <a:prstGeom prst="rect">
            <a:avLst/>
          </a:prstGeom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D65628E-E933-4721-A81D-14058958A19C}"/>
              </a:ext>
            </a:extLst>
          </p:cNvPr>
          <p:cNvSpPr txBox="1">
            <a:spLocks/>
          </p:cNvSpPr>
          <p:nvPr/>
        </p:nvSpPr>
        <p:spPr>
          <a:xfrm>
            <a:off x="3347864" y="3993503"/>
            <a:ext cx="3273469" cy="393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pl-PL" sz="2000" b="1" dirty="0"/>
              <a:t>Kamil </a:t>
            </a:r>
            <a:r>
              <a:rPr lang="pl-PL" sz="2000" b="1" dirty="0">
                <a:cs typeface="Calibri"/>
              </a:rPr>
              <a:t>Słomka</a:t>
            </a:r>
            <a:endParaRPr lang="pl-PL" sz="2000" b="1" dirty="0" err="1">
              <a:cs typeface="Calibri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D777AE-7584-45EB-B639-ABED48898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92646"/>
            <a:ext cx="2743200" cy="201369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E967187-5BDB-4934-843E-DE7548E126D9}"/>
              </a:ext>
            </a:extLst>
          </p:cNvPr>
          <p:cNvSpPr txBox="1"/>
          <p:nvPr/>
        </p:nvSpPr>
        <p:spPr>
          <a:xfrm>
            <a:off x="3347864" y="4380265"/>
            <a:ext cx="5112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/>
              <a:t>Konsultant, architekt i team leader z ponad 7-letnim doświadczeniem w obszarach Business </a:t>
            </a:r>
            <a:r>
              <a:rPr lang="pl-PL" sz="1400" dirty="0" err="1"/>
              <a:t>Intelligence</a:t>
            </a:r>
            <a:r>
              <a:rPr lang="pl-PL" sz="1400" dirty="0"/>
              <a:t> i integracji danych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/>
              <a:t>Od początku kariery związany z technologiami wokół platformy danych Microsoft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 dirty="0"/>
              <a:t>Zawodowe zainteresowania: Big Data, Machine Learning i </a:t>
            </a:r>
            <a:r>
              <a:rPr lang="pl-PL" sz="1400" dirty="0" err="1"/>
              <a:t>Cloud</a:t>
            </a:r>
            <a:endParaRPr lang="pl-PL" sz="1400" dirty="0"/>
          </a:p>
        </p:txBody>
      </p:sp>
      <p:sp>
        <p:nvSpPr>
          <p:cNvPr id="9" name="pole tekstowe 7">
            <a:extLst>
              <a:ext uri="{FF2B5EF4-FFF2-40B4-BE49-F238E27FC236}">
                <a16:creationId xmlns:a16="http://schemas.microsoft.com/office/drawing/2014/main" id="{A6F53060-350B-419B-90B5-D3B46E12CCDF}"/>
              </a:ext>
            </a:extLst>
          </p:cNvPr>
          <p:cNvSpPr txBox="1"/>
          <p:nvPr/>
        </p:nvSpPr>
        <p:spPr>
          <a:xfrm>
            <a:off x="400636" y="1928613"/>
            <a:ext cx="511256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/>
              <a:t>Konsultant obszaru data science z ponad 8-letnim doświadczeniem w obszarze modelowania, data </a:t>
            </a:r>
            <a:r>
              <a:rPr lang="pl-PL" sz="1400" err="1"/>
              <a:t>mining</a:t>
            </a:r>
            <a:r>
              <a:rPr lang="pl-PL" sz="1400">
                <a:cs typeface="Calibri"/>
              </a:rPr>
              <a:t> i ML</a:t>
            </a:r>
            <a:endParaRPr lang="pl-PL" sz="1400" err="1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/>
              <a:t>Lider zespołu</a:t>
            </a:r>
            <a:r>
              <a:rPr lang="pl-PL" sz="1400">
                <a:cs typeface="Calibri"/>
              </a:rPr>
              <a:t> zajmującego się zaawansowaną analizą danych, ekspert w obszarze </a:t>
            </a:r>
            <a:r>
              <a:rPr lang="pl-PL" sz="1400" err="1">
                <a:cs typeface="Calibri"/>
              </a:rPr>
              <a:t>analytical</a:t>
            </a:r>
            <a:r>
              <a:rPr lang="pl-PL" sz="1400">
                <a:cs typeface="Calibri"/>
              </a:rPr>
              <a:t> fraud </a:t>
            </a:r>
            <a:r>
              <a:rPr lang="pl-PL" sz="1400" err="1">
                <a:cs typeface="Calibri"/>
              </a:rPr>
              <a:t>detection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400"/>
              <a:t>Zawodowe zainteresowania: Applied data science</a:t>
            </a:r>
            <a:r>
              <a:rPr lang="pl-PL" sz="1400">
                <a:cs typeface="Calibri"/>
              </a:rPr>
              <a:t> and </a:t>
            </a:r>
            <a:r>
              <a:rPr lang="pl-PL" sz="1400" err="1">
                <a:cs typeface="Calibri"/>
              </a:rPr>
              <a:t>statistics</a:t>
            </a:r>
            <a:r>
              <a:rPr lang="pl-PL" sz="1400">
                <a:cs typeface="Calibri"/>
              </a:rPr>
              <a:t> in Business </a:t>
            </a:r>
            <a:r>
              <a:rPr lang="pl-PL" sz="1400" err="1">
                <a:cs typeface="Calibri"/>
              </a:rPr>
              <a:t>Intelligence</a:t>
            </a:r>
            <a:r>
              <a:rPr lang="pl-PL" sz="1400">
                <a:cs typeface="Calibri"/>
              </a:rPr>
              <a:t> </a:t>
            </a:r>
            <a:r>
              <a:rPr lang="pl-PL" sz="1400" err="1">
                <a:cs typeface="Calibri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61900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4CB29491-48C0-4256-96F5-8CE9CFF102BF}"/>
              </a:ext>
            </a:extLst>
          </p:cNvPr>
          <p:cNvSpPr txBox="1"/>
          <p:nvPr/>
        </p:nvSpPr>
        <p:spPr>
          <a:xfrm>
            <a:off x="827584" y="1833782"/>
            <a:ext cx="5328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Dziękujemy za uwagę </a:t>
            </a:r>
            <a:r>
              <a:rPr lang="pl-PL" sz="3200" dirty="0">
                <a:sym typeface="Wingdings" panose="05000000000000000000" pitchFamily="2" charset="2"/>
              </a:rPr>
              <a:t></a:t>
            </a:r>
            <a:r>
              <a:rPr lang="pl-PL" sz="3200" dirty="0"/>
              <a:t> </a:t>
            </a:r>
          </a:p>
          <a:p>
            <a:endParaRPr lang="pl-PL" sz="3200" dirty="0"/>
          </a:p>
          <a:p>
            <a:r>
              <a:rPr lang="pl-PL" sz="3200" dirty="0"/>
              <a:t>Pytania?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E542A3E-23FE-4598-AD6F-C9D4F2AD13CB}"/>
              </a:ext>
            </a:extLst>
          </p:cNvPr>
          <p:cNvSpPr txBox="1"/>
          <p:nvPr/>
        </p:nvSpPr>
        <p:spPr>
          <a:xfrm>
            <a:off x="827584" y="436510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Kontakt: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DAD6E17-97C3-4B56-9926-4F27670C7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3656"/>
              </p:ext>
            </p:extLst>
          </p:nvPr>
        </p:nvGraphicFramePr>
        <p:xfrm>
          <a:off x="827584" y="4816766"/>
          <a:ext cx="7400598" cy="111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182">
                  <a:extLst>
                    <a:ext uri="{9D8B030D-6E8A-4147-A177-3AD203B41FA5}">
                      <a16:colId xmlns:a16="http://schemas.microsoft.com/office/drawing/2014/main" val="3324921643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6057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Barbara Leśniarek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Kamil Słomka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16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tx1"/>
                          </a:solidFill>
                          <a:hlinkClick r:id="rId2"/>
                        </a:rPr>
                        <a:t>Barbara.Lesniarek@elitmind.com</a:t>
                      </a:r>
                      <a:endParaRPr lang="pl-P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tx1"/>
                          </a:solidFill>
                          <a:hlinkClick r:id="rId3"/>
                        </a:rPr>
                        <a:t>Kamil.Slomka@elitmind.com</a:t>
                      </a:r>
                      <a:endParaRPr lang="pl-P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678110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endParaRPr lang="pl-P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l-P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29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62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GOLD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SILVER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BRONZE SPONSOR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STRATEGIC PARTNER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680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17530-948C-4CFC-A0B0-0A048402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C9A31D9-FE5C-4A80-984F-EFF9A26C1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65851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E66147-1C72-446A-BEF0-FC0F391A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CE0A101-C257-40F3-9BBD-57755FA8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78872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A97131-1665-4A56-88CE-A7690C6B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A027330-D8F3-415E-8FF4-0268C8A5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325163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35FEF8-5DBE-4688-8B4C-21533A39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6A63177-6315-4F6D-96F6-6210B3EC5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1914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35FEF8-5DBE-4688-8B4C-21533A39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"/>
              </a:rPr>
              <a:t>Power BI </a:t>
            </a:r>
            <a:r>
              <a:rPr lang="pl-PL" err="1">
                <a:cs typeface="Calibri"/>
              </a:rPr>
              <a:t>stream</a:t>
            </a:r>
            <a:r>
              <a:rPr lang="pl-PL">
                <a:cs typeface="Calibri"/>
              </a:rPr>
              <a:t> </a:t>
            </a:r>
            <a:r>
              <a:rPr lang="pl-PL" err="1">
                <a:cs typeface="Calibri"/>
              </a:rPr>
              <a:t>visualisation</a:t>
            </a:r>
            <a:endParaRPr lang="pl-PL" err="1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4B6E2AF-E78B-4803-8EBC-B07A21F33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8154"/>
            <a:ext cx="8229600" cy="34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027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56540" indent="-256540" fontAlgn="ctr">
              <a:lnSpc>
                <a:spcPct val="150000"/>
              </a:lnSpc>
            </a:pPr>
            <a:r>
              <a:rPr lang="pl-PL" sz="1800" dirty="0"/>
              <a:t>Scenariusz biznesowy</a:t>
            </a:r>
            <a:r>
              <a:rPr lang="pl-PL" sz="1800" dirty="0">
                <a:cs typeface="Calibri"/>
              </a:rPr>
              <a:t>, czyli jakie wyzwanie podejmujemy</a:t>
            </a:r>
          </a:p>
          <a:p>
            <a:pPr marL="256540" indent="-256540" fontAlgn="ctr">
              <a:lnSpc>
                <a:spcPct val="150000"/>
              </a:lnSpc>
            </a:pPr>
            <a:r>
              <a:rPr lang="pl-PL" sz="1800" dirty="0"/>
              <a:t>Architektura rozwiązania i wykorzystane narzędzia:</a:t>
            </a:r>
            <a:endParaRPr lang="pl-PL" sz="1800" dirty="0">
              <a:cs typeface="Calibri"/>
            </a:endParaRPr>
          </a:p>
          <a:p>
            <a:pPr marL="556895" lvl="1" indent="-213995" fontAlgn="ctr">
              <a:lnSpc>
                <a:spcPct val="150000"/>
              </a:lnSpc>
            </a:pPr>
            <a:r>
              <a:rPr lang="pl-PL" sz="1800" dirty="0" err="1"/>
              <a:t>Stream</a:t>
            </a:r>
            <a:r>
              <a:rPr lang="pl-PL" sz="1800" dirty="0"/>
              <a:t> Analytics</a:t>
            </a:r>
            <a:endParaRPr lang="pl-PL" sz="1800" dirty="0">
              <a:cs typeface="Calibri"/>
            </a:endParaRPr>
          </a:p>
          <a:p>
            <a:pPr marL="556895" lvl="1" indent="-213995" fontAlgn="ctr">
              <a:lnSpc>
                <a:spcPct val="150000"/>
              </a:lnSpc>
            </a:pPr>
            <a:r>
              <a:rPr lang="pl-PL" sz="1800" dirty="0"/>
              <a:t>Machine Learning Studio</a:t>
            </a:r>
          </a:p>
          <a:p>
            <a:pPr marL="556895" lvl="1" indent="-213995" fontAlgn="ctr">
              <a:lnSpc>
                <a:spcPct val="150000"/>
              </a:lnSpc>
            </a:pPr>
            <a:r>
              <a:rPr lang="pl-PL" sz="1800" dirty="0">
                <a:cs typeface="Calibri"/>
              </a:rPr>
              <a:t>Power BI</a:t>
            </a:r>
          </a:p>
          <a:p>
            <a:pPr marL="256540" indent="-256540" fontAlgn="ctr">
              <a:lnSpc>
                <a:spcPct val="150000"/>
              </a:lnSpc>
            </a:pPr>
            <a:r>
              <a:rPr lang="pl-PL" sz="1800" dirty="0"/>
              <a:t>DEMO – </a:t>
            </a:r>
            <a:r>
              <a:rPr lang="pl-PL" sz="1800" dirty="0">
                <a:cs typeface="Calibri"/>
              </a:rPr>
              <a:t>real challenge!</a:t>
            </a:r>
          </a:p>
          <a:p>
            <a:pPr marL="256540" indent="-256540" fontAlgn="ctr">
              <a:lnSpc>
                <a:spcPct val="150000"/>
              </a:lnSpc>
            </a:pPr>
            <a:r>
              <a:rPr lang="pl-PL" sz="1800" dirty="0"/>
              <a:t>Podsumowanie - co warto zapamiętać</a:t>
            </a:r>
            <a:endParaRPr lang="pl-PL" sz="1800" dirty="0">
              <a:cs typeface="Calibri"/>
            </a:endParaRPr>
          </a:p>
          <a:p>
            <a:pPr marL="256540" indent="-256540" fontAlgn="ctr">
              <a:lnSpc>
                <a:spcPct val="150000"/>
              </a:lnSpc>
            </a:pPr>
            <a:r>
              <a:rPr lang="pl-PL" sz="1800" dirty="0">
                <a:cs typeface="Calibri"/>
              </a:rPr>
              <a:t>Co dalej… czyli inne potencjalne zastosowania</a:t>
            </a:r>
            <a:endParaRPr lang="pl-PL" sz="1800" dirty="0"/>
          </a:p>
          <a:p>
            <a:pPr marL="256540" indent="-256540"/>
            <a:endParaRPr lang="pl-PL" sz="2000" dirty="0">
              <a:cs typeface="Calibri"/>
            </a:endParaRPr>
          </a:p>
          <a:p>
            <a:pPr marL="256540" indent="-256540"/>
            <a:endParaRPr lang="en-US" sz="2000" dirty="0">
              <a:cs typeface="Calibri"/>
            </a:endParaRPr>
          </a:p>
          <a:p>
            <a:pPr marL="256540" indent="-256540"/>
            <a:endParaRPr lang="pl-PL" sz="2000" dirty="0">
              <a:cs typeface="Calibri"/>
            </a:endParaRPr>
          </a:p>
        </p:txBody>
      </p:sp>
      <p:pic>
        <p:nvPicPr>
          <p:cNvPr id="5" name="Obraz 3">
            <a:extLst>
              <a:ext uri="{FF2B5EF4-FFF2-40B4-BE49-F238E27FC236}">
                <a16:creationId xmlns:a16="http://schemas.microsoft.com/office/drawing/2014/main" id="{BB3232C3-8BC2-41D3-9DCC-DB1BC9D2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90" y="-62418"/>
            <a:ext cx="240694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229600" cy="4392488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l-PL" sz="1800" dirty="0">
                <a:latin typeface="+mn-lt"/>
              </a:rPr>
              <a:t>Cel biznesowy: </a:t>
            </a:r>
            <a:r>
              <a:rPr lang="pl-PL" sz="1800" b="0" dirty="0">
                <a:latin typeface="+mn-lt"/>
              </a:rPr>
              <a:t>Badamy aktywność użytkowników w kanale elektronicznym</a:t>
            </a:r>
            <a:r>
              <a:rPr lang="pl-PL" sz="1800" b="0" dirty="0">
                <a:latin typeface="+mn-lt"/>
                <a:cs typeface="Calibri"/>
              </a:rPr>
              <a:t> - ich opinie na temat naszej firmy w czasie rzeczywistym</a:t>
            </a:r>
            <a:endParaRPr lang="pl-PL" sz="1800" b="0" dirty="0">
              <a:latin typeface="+mn-lt"/>
            </a:endParaRPr>
          </a:p>
          <a:p>
            <a:pPr algn="just"/>
            <a:endParaRPr lang="pl-PL" sz="1800" dirty="0">
              <a:latin typeface="+mn-lt"/>
            </a:endParaRPr>
          </a:p>
          <a:p>
            <a:pPr algn="just"/>
            <a:r>
              <a:rPr lang="pl-PL" sz="1800" dirty="0">
                <a:latin typeface="+mn-lt"/>
              </a:rPr>
              <a:t>Dane: </a:t>
            </a:r>
            <a:r>
              <a:rPr lang="pl-PL" sz="1800" b="0" dirty="0">
                <a:latin typeface="+mn-lt"/>
              </a:rPr>
              <a:t>Posty ze strony</a:t>
            </a:r>
            <a:r>
              <a:rPr lang="pl-PL" sz="1800" b="0" dirty="0">
                <a:latin typeface="+mn-lt"/>
                <a:cs typeface="Calibri"/>
              </a:rPr>
              <a:t> www / portalu </a:t>
            </a:r>
            <a:r>
              <a:rPr lang="pl-PL" sz="1800" b="0" dirty="0" err="1">
                <a:latin typeface="+mn-lt"/>
                <a:cs typeface="Calibri"/>
              </a:rPr>
              <a:t>social</a:t>
            </a:r>
            <a:r>
              <a:rPr lang="pl-PL" sz="1800" b="0" dirty="0">
                <a:latin typeface="+mn-lt"/>
                <a:cs typeface="Calibri"/>
              </a:rPr>
              <a:t> media dotyczące naszej firmy</a:t>
            </a:r>
            <a:endParaRPr lang="pl-PL" sz="1800" b="0" dirty="0">
              <a:latin typeface="+mn-lt"/>
            </a:endParaRPr>
          </a:p>
          <a:p>
            <a:pPr algn="just"/>
            <a:endParaRPr lang="pl-PL" sz="1800" dirty="0">
              <a:latin typeface="+mn-lt"/>
            </a:endParaRPr>
          </a:p>
          <a:p>
            <a:pPr algn="just"/>
            <a:r>
              <a:rPr lang="pl-PL" sz="1800" dirty="0">
                <a:latin typeface="+mn-lt"/>
              </a:rPr>
              <a:t>Metoda: </a:t>
            </a:r>
            <a:r>
              <a:rPr lang="pl-PL" sz="1800" b="0" dirty="0">
                <a:latin typeface="+mn-lt"/>
              </a:rPr>
              <a:t>Analizujemy wydźwięk emocjonalny postów</a:t>
            </a:r>
            <a:r>
              <a:rPr lang="pl-PL" sz="1800" b="0" dirty="0">
                <a:latin typeface="+mn-lt"/>
                <a:cs typeface="Calibri"/>
              </a:rPr>
              <a:t> i identyfikujemy anomalie </a:t>
            </a:r>
            <a:br>
              <a:rPr lang="pl-PL" sz="1800" b="0" dirty="0">
                <a:latin typeface="+mn-lt"/>
                <a:cs typeface="Calibri"/>
              </a:rPr>
            </a:br>
            <a:r>
              <a:rPr lang="pl-PL" sz="1800" b="0" dirty="0">
                <a:latin typeface="+mn-lt"/>
                <a:cs typeface="Calibri"/>
              </a:rPr>
              <a:t>w wielkości ruchu użytkowników </a:t>
            </a:r>
            <a:endParaRPr lang="pl-PL" sz="1800" b="0" dirty="0">
              <a:latin typeface="+mn-lt"/>
            </a:endParaRPr>
          </a:p>
          <a:p>
            <a:endParaRPr lang="pl-PL" sz="1800" dirty="0">
              <a:latin typeface="+mn-lt"/>
            </a:endParaRPr>
          </a:p>
          <a:p>
            <a:r>
              <a:rPr lang="pl-PL" sz="1800" dirty="0">
                <a:latin typeface="+mn-lt"/>
                <a:cs typeface="Calibri"/>
              </a:rPr>
              <a:t>Wyzwania: </a:t>
            </a:r>
          </a:p>
          <a:p>
            <a:r>
              <a:rPr lang="pl-PL" sz="1800" b="0" dirty="0">
                <a:latin typeface="+mn-lt"/>
                <a:cs typeface="Calibri"/>
              </a:rPr>
              <a:t>1. Obsługa strumienia danych</a:t>
            </a:r>
          </a:p>
          <a:p>
            <a:r>
              <a:rPr lang="pl-PL" sz="1800" b="0" dirty="0">
                <a:latin typeface="+mn-lt"/>
                <a:cs typeface="Calibri"/>
              </a:rPr>
              <a:t>2. Machine learning (</a:t>
            </a:r>
            <a:r>
              <a:rPr lang="pl-PL" sz="1800" b="0" dirty="0" err="1">
                <a:latin typeface="+mn-lt"/>
                <a:cs typeface="Calibri"/>
              </a:rPr>
              <a:t>Text</a:t>
            </a:r>
            <a:r>
              <a:rPr lang="pl-PL" sz="1800" b="0" dirty="0">
                <a:latin typeface="+mn-lt"/>
                <a:cs typeface="Calibri"/>
              </a:rPr>
              <a:t> </a:t>
            </a:r>
            <a:r>
              <a:rPr lang="pl-PL" sz="1800" b="0" dirty="0" err="1">
                <a:latin typeface="+mn-lt"/>
                <a:cs typeface="Calibri"/>
              </a:rPr>
              <a:t>mining</a:t>
            </a:r>
            <a:r>
              <a:rPr lang="pl-PL" sz="1800" b="0" dirty="0">
                <a:latin typeface="+mn-lt"/>
                <a:cs typeface="Calibri"/>
              </a:rPr>
              <a:t> + Detekcja anomalii)</a:t>
            </a:r>
          </a:p>
          <a:p>
            <a:r>
              <a:rPr lang="pl-PL" sz="1800" b="0" dirty="0">
                <a:latin typeface="+mn-lt"/>
                <a:cs typeface="Calibri"/>
              </a:rPr>
              <a:t>3. Raportowanie w czasie bliskim rzeczywistemu</a:t>
            </a:r>
          </a:p>
          <a:p>
            <a:endParaRPr lang="pl-PL" sz="1800" dirty="0">
              <a:latin typeface="+mn-lt"/>
              <a:cs typeface="Calibri"/>
            </a:endParaRPr>
          </a:p>
          <a:p>
            <a:r>
              <a:rPr lang="pl-PL" sz="1800" dirty="0">
                <a:latin typeface="+mn-lt"/>
              </a:rPr>
              <a:t>Rozwiązanie:  </a:t>
            </a:r>
            <a:r>
              <a:rPr lang="pl-PL" sz="1800" dirty="0">
                <a:latin typeface="+mn-lt"/>
                <a:cs typeface="Calibri"/>
              </a:rPr>
              <a:t>?</a:t>
            </a:r>
            <a:endParaRPr lang="pl-PL" sz="1800" dirty="0">
              <a:latin typeface="+mn-lt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68E8470-0D39-48AD-BFA8-1323ED2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Scenariusz</a:t>
            </a:r>
          </a:p>
        </p:txBody>
      </p:sp>
    </p:spTree>
    <p:extLst>
      <p:ext uri="{BB962C8B-B14F-4D97-AF65-F5344CB8AC3E}">
        <p14:creationId xmlns:p14="http://schemas.microsoft.com/office/powerpoint/2010/main" val="149829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11" descr="A picture containing wheel, transport&#10;&#10;Description generated with high confidence">
            <a:extLst>
              <a:ext uri="{FF2B5EF4-FFF2-40B4-BE49-F238E27FC236}">
                <a16:creationId xmlns:a16="http://schemas.microsoft.com/office/drawing/2014/main" id="{243D772C-39EE-4BD0-B777-236A0B02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39" y="4605572"/>
            <a:ext cx="723897" cy="723897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10009F-559F-4723-91FF-75623C69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66" y="1781313"/>
            <a:ext cx="2743200" cy="2743200"/>
          </a:xfrm>
          <a:prstGeom prst="rect">
            <a:avLst/>
          </a:prstGeom>
        </p:spPr>
      </p:pic>
      <p:pic>
        <p:nvPicPr>
          <p:cNvPr id="1026" name="Picture 2" descr="Stream Analytics pipeline">
            <a:extLst>
              <a:ext uri="{FF2B5EF4-FFF2-40B4-BE49-F238E27FC236}">
                <a16:creationId xmlns:a16="http://schemas.microsoft.com/office/drawing/2014/main" id="{2777BB94-7B9A-41D3-A10A-1F23C31D4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8" y="1532948"/>
            <a:ext cx="7939844" cy="37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A4D353C-1AA2-4607-8358-7ACCD43D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Analiza danych strumieniowych w </a:t>
            </a:r>
            <a:r>
              <a:rPr lang="pl-PL" err="1"/>
              <a:t>Azure</a:t>
            </a:r>
            <a:endParaRPr lang="pl-P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F7778A-AE11-4D3E-93E0-A99C1EE833CA}"/>
              </a:ext>
            </a:extLst>
          </p:cNvPr>
          <p:cNvSpPr/>
          <p:nvPr/>
        </p:nvSpPr>
        <p:spPr>
          <a:xfrm>
            <a:off x="4004365" y="1320800"/>
            <a:ext cx="1908312" cy="4271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1649896" y="1557243"/>
            <a:ext cx="5214730" cy="1172188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latin typeface="+mn-lt"/>
                <a:cs typeface="Calibri"/>
              </a:rPr>
              <a:t>Silnik przetwarzania zdarzeń</a:t>
            </a:r>
          </a:p>
          <a:p>
            <a:endParaRPr lang="pl-PL" sz="1800" dirty="0">
              <a:latin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latin typeface="+mn-lt"/>
                <a:cs typeface="Calibri"/>
              </a:rPr>
              <a:t>Definiowany i rozliczany per </a:t>
            </a:r>
            <a:r>
              <a:rPr lang="pl-PL" sz="1800" dirty="0" err="1">
                <a:latin typeface="+mn-lt"/>
                <a:cs typeface="Calibri"/>
              </a:rPr>
              <a:t>job</a:t>
            </a:r>
            <a:endParaRPr lang="pl-PL" sz="1800" err="1">
              <a:latin typeface="+mn-lt"/>
              <a:cs typeface="Calibri"/>
            </a:endParaRPr>
          </a:p>
          <a:p>
            <a:endParaRPr lang="pl-PL" sz="1800">
              <a:latin typeface="+mn-lt"/>
              <a:cs typeface="Calibri"/>
            </a:endParaRPr>
          </a:p>
          <a:p>
            <a:endParaRPr lang="pl-PL" sz="1800">
              <a:latin typeface="+mn-lt"/>
              <a:cs typeface="Calibri"/>
            </a:endParaRPr>
          </a:p>
          <a:p>
            <a:endParaRPr lang="pl-PL" sz="1800" b="0">
              <a:latin typeface="+mn-lt"/>
              <a:cs typeface="Calibri"/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FFFC4D38-74A0-461A-B708-547805F10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3" y="241508"/>
            <a:ext cx="8229600" cy="1143000"/>
          </a:xfrm>
        </p:spPr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Stream</a:t>
            </a:r>
            <a:r>
              <a:rPr lang="pl-PL" dirty="0"/>
              <a:t> Analytics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16A67F8-77FF-41C7-89A3-5931892F7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5" y="2867962"/>
            <a:ext cx="577109" cy="57710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46CD23E9-C4CC-4A36-8E0F-354AF575B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5" y="3823629"/>
            <a:ext cx="577109" cy="577109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7272E55F-046B-4789-8587-9A3FB6E0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5" y="5035262"/>
            <a:ext cx="577109" cy="577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CDC82C-9EF7-437E-BA7C-BB19AE85E8B3}"/>
              </a:ext>
            </a:extLst>
          </p:cNvPr>
          <p:cNvSpPr/>
          <p:nvPr/>
        </p:nvSpPr>
        <p:spPr>
          <a:xfrm>
            <a:off x="238540" y="2679147"/>
            <a:ext cx="7430051" cy="2990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har char="•"/>
            </a:pPr>
            <a:r>
              <a:rPr lang="pl-PL" b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 </a:t>
            </a:r>
            <a:r>
              <a:rPr lang="pl-PL" b="1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Wejścia: </a:t>
            </a:r>
            <a:r>
              <a:rPr lang="pl-PL" b="0" i="0" u="sng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Blob</a:t>
            </a:r>
            <a:r>
              <a:rPr lang="pl-PL" b="0" i="0" u="sng">
                <a:solidFill>
                  <a:srgbClr val="000000"/>
                </a:solidFill>
                <a:latin typeface="Calibri"/>
                <a:ea typeface="Arial"/>
                <a:cs typeface="Arial"/>
              </a:rPr>
              <a:t> </a:t>
            </a:r>
            <a:r>
              <a:rPr lang="pl-PL" b="0" i="0" u="sng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storage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, Event Hub,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IoT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Hub</a:t>
            </a:r>
            <a:r>
              <a:rPr lang="en-US" b="0" i="0">
                <a:latin typeface="Calibri"/>
                <a:ea typeface="Arial"/>
                <a:cs typeface="Arial"/>
              </a:rPr>
              <a:t>​</a:t>
            </a:r>
            <a:endParaRPr lang="en-US"/>
          </a:p>
          <a:p>
            <a:pPr algn="l" rtl="0"/>
            <a:r>
              <a:rPr lang="pl-PL" b="0" i="0">
                <a:latin typeface="Calibri"/>
              </a:rPr>
              <a:t>​</a:t>
            </a:r>
          </a:p>
          <a:p>
            <a:pPr>
              <a:buChar char="•"/>
            </a:pPr>
            <a:r>
              <a:rPr lang="pl-PL" b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 </a:t>
            </a:r>
            <a:r>
              <a:rPr lang="pl-PL" b="1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Transformacja danych:</a:t>
            </a:r>
            <a:r>
              <a:rPr lang="en-US" b="0" i="0">
                <a:latin typeface="Calibri"/>
                <a:ea typeface="Arial"/>
                <a:cs typeface="Arial"/>
              </a:rPr>
              <a:t>​</a:t>
            </a:r>
            <a:endParaRPr lang="en-US" b="0" i="0">
              <a:latin typeface="Arial"/>
              <a:ea typeface="Arial"/>
              <a:cs typeface="Arial"/>
            </a:endParaRPr>
          </a:p>
          <a:p>
            <a:pPr lvl="1" algn="l" rtl="0">
              <a:buChar char="•"/>
            </a:pP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Język zapytań bazujący na SQL</a:t>
            </a:r>
            <a:r>
              <a:rPr lang="en-US" b="0" i="0">
                <a:latin typeface="Calibri"/>
                <a:ea typeface="Arial"/>
                <a:cs typeface="Arial"/>
              </a:rPr>
              <a:t>​</a:t>
            </a:r>
            <a:endParaRPr lang="en-US" b="0" i="0">
              <a:latin typeface="Arial"/>
              <a:ea typeface="Arial"/>
              <a:cs typeface="Arial"/>
            </a:endParaRPr>
          </a:p>
          <a:p>
            <a:pPr lvl="1" algn="l" rtl="0">
              <a:buChar char="•"/>
            </a:pP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Funkcje: JavaScript i </a:t>
            </a:r>
            <a:r>
              <a:rPr lang="pl-PL" b="0" i="0" u="sng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Azure</a:t>
            </a:r>
            <a:r>
              <a:rPr lang="pl-PL" b="0" i="0" u="sng">
                <a:solidFill>
                  <a:srgbClr val="000000"/>
                </a:solidFill>
                <a:latin typeface="Calibri"/>
                <a:ea typeface="Arial"/>
                <a:cs typeface="Arial"/>
              </a:rPr>
              <a:t> Machine Learning </a:t>
            </a:r>
            <a:r>
              <a:rPr lang="en-US" b="0" i="0">
                <a:latin typeface="Calibri"/>
                <a:ea typeface="Arial"/>
                <a:cs typeface="Arial"/>
              </a:rPr>
              <a:t>​</a:t>
            </a:r>
            <a:endParaRPr lang="en-US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pl-PL" b="0" i="0">
                <a:latin typeface="Calibri"/>
                <a:ea typeface="Arial"/>
                <a:cs typeface="Arial"/>
              </a:rPr>
              <a:t>​</a:t>
            </a:r>
            <a:endParaRPr lang="pl-PL" b="0" i="0">
              <a:latin typeface="Arial"/>
              <a:ea typeface="Arial"/>
              <a:cs typeface="Arial"/>
            </a:endParaRPr>
          </a:p>
          <a:p>
            <a:pPr>
              <a:buChar char="•"/>
            </a:pPr>
            <a:r>
              <a:rPr lang="pl-PL" b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 </a:t>
            </a:r>
            <a:r>
              <a:rPr lang="pl-PL" b="1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Wyjścia: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Blob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/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Table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storage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, Event Hub, SQL DB, Service Bus, </a:t>
            </a:r>
            <a:r>
              <a:rPr lang="pl-PL" b="0" i="0" u="sng">
                <a:solidFill>
                  <a:srgbClr val="000000"/>
                </a:solidFill>
                <a:latin typeface="Calibri"/>
                <a:ea typeface="Arial"/>
                <a:cs typeface="Arial"/>
              </a:rPr>
              <a:t>Power BI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, Data Lake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Store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,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Azure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Function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, </a:t>
            </a:r>
            <a:r>
              <a:rPr lang="pl-PL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Cosmos</a:t>
            </a:r>
            <a:r>
              <a:rPr lang="pl-PL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DB </a:t>
            </a:r>
            <a:r>
              <a:rPr lang="en-US" b="0" i="0">
                <a:latin typeface="Calibri"/>
                <a:ea typeface="Arial"/>
                <a:cs typeface="Arial"/>
              </a:rPr>
              <a:t>​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97EA699-0719-4299-9F71-15CEF9E61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78" y="1746099"/>
            <a:ext cx="577110" cy="5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8F3BF6C-60BE-41ED-8457-839F550B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rozwiązania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FE020D9-9D8C-491F-B9D6-C867A119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53" y="2423934"/>
            <a:ext cx="723897" cy="723897"/>
          </a:xfrm>
          <a:prstGeom prst="rect">
            <a:avLst/>
          </a:prstGeom>
        </p:spPr>
      </p:pic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1C14FA5E-1B4E-40C5-A24D-612B38461448}"/>
              </a:ext>
            </a:extLst>
          </p:cNvPr>
          <p:cNvSpPr/>
          <p:nvPr/>
        </p:nvSpPr>
        <p:spPr>
          <a:xfrm>
            <a:off x="1974190" y="2715328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DAA0FCD-F272-498F-A80F-0CCB0F662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20888"/>
            <a:ext cx="723897" cy="723897"/>
          </a:xfrm>
          <a:prstGeom prst="rect">
            <a:avLst/>
          </a:prstGeom>
        </p:spPr>
      </p:pic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B76150E7-02C4-4A11-BC11-EAD653B87DE2}"/>
              </a:ext>
            </a:extLst>
          </p:cNvPr>
          <p:cNvSpPr/>
          <p:nvPr/>
        </p:nvSpPr>
        <p:spPr>
          <a:xfrm>
            <a:off x="3790653" y="2729264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FC38D2D3-8A09-40DD-A881-F0597608B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56" y="3332663"/>
            <a:ext cx="723897" cy="723897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22A0510-15EC-415D-9091-B3813C15D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60" y="1711502"/>
            <a:ext cx="723897" cy="723897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8FAA2FF-955B-42D7-88D1-85DD01E8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4" y="4384164"/>
            <a:ext cx="723897" cy="723897"/>
          </a:xfrm>
          <a:prstGeom prst="rect">
            <a:avLst/>
          </a:prstGeom>
        </p:spPr>
      </p:pic>
      <p:sp>
        <p:nvSpPr>
          <p:cNvPr id="24" name="Strzałka: w prawo 23">
            <a:extLst>
              <a:ext uri="{FF2B5EF4-FFF2-40B4-BE49-F238E27FC236}">
                <a16:creationId xmlns:a16="http://schemas.microsoft.com/office/drawing/2014/main" id="{2A0F641E-C77D-4A0D-89AE-B02E1AD84E55}"/>
              </a:ext>
            </a:extLst>
          </p:cNvPr>
          <p:cNvSpPr/>
          <p:nvPr/>
        </p:nvSpPr>
        <p:spPr>
          <a:xfrm rot="20219578">
            <a:off x="5678948" y="2373834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trzałka: w prawo 24">
            <a:extLst>
              <a:ext uri="{FF2B5EF4-FFF2-40B4-BE49-F238E27FC236}">
                <a16:creationId xmlns:a16="http://schemas.microsoft.com/office/drawing/2014/main" id="{AD7F5101-23DA-4ED4-B263-476CC9C5ABFB}"/>
              </a:ext>
            </a:extLst>
          </p:cNvPr>
          <p:cNvSpPr/>
          <p:nvPr/>
        </p:nvSpPr>
        <p:spPr>
          <a:xfrm rot="1574764">
            <a:off x="5685460" y="3252603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trzałka: w prawo 25">
            <a:extLst>
              <a:ext uri="{FF2B5EF4-FFF2-40B4-BE49-F238E27FC236}">
                <a16:creationId xmlns:a16="http://schemas.microsoft.com/office/drawing/2014/main" id="{7E7A4860-4F3B-4C0D-8156-C9CD3C8A6C15}"/>
              </a:ext>
            </a:extLst>
          </p:cNvPr>
          <p:cNvSpPr/>
          <p:nvPr/>
        </p:nvSpPr>
        <p:spPr>
          <a:xfrm rot="5400000">
            <a:off x="4523624" y="3650280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trzałka: w prawo 26">
            <a:extLst>
              <a:ext uri="{FF2B5EF4-FFF2-40B4-BE49-F238E27FC236}">
                <a16:creationId xmlns:a16="http://schemas.microsoft.com/office/drawing/2014/main" id="{C26FFC27-3B99-4C23-8C04-EEEAD444CE5B}"/>
              </a:ext>
            </a:extLst>
          </p:cNvPr>
          <p:cNvSpPr/>
          <p:nvPr/>
        </p:nvSpPr>
        <p:spPr>
          <a:xfrm rot="16200000">
            <a:off x="4881554" y="3650279"/>
            <a:ext cx="758160" cy="9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9258B85F-FE05-4E03-A0A6-B4AF99995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90" y="2396808"/>
            <a:ext cx="723897" cy="723897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F86F1CB3-097A-4DB0-8EA0-143D01B909B1}"/>
              </a:ext>
            </a:extLst>
          </p:cNvPr>
          <p:cNvSpPr txBox="1"/>
          <p:nvPr/>
        </p:nvSpPr>
        <p:spPr>
          <a:xfrm>
            <a:off x="763656" y="3121592"/>
            <a:ext cx="136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/>
              <a:t>.NET </a:t>
            </a:r>
            <a:r>
              <a:rPr lang="pl-PL" sz="1400" err="1"/>
              <a:t>application</a:t>
            </a:r>
            <a:endParaRPr lang="pl-PL" sz="1400"/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AFD57DF3-97EE-457A-9FD2-2A40A583D647}"/>
              </a:ext>
            </a:extLst>
          </p:cNvPr>
          <p:cNvSpPr txBox="1"/>
          <p:nvPr/>
        </p:nvSpPr>
        <p:spPr>
          <a:xfrm>
            <a:off x="6462621" y="2557434"/>
            <a:ext cx="136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/>
              <a:t>Power BI 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2C850CBE-3BB0-482C-B428-3340B4C17A8A}"/>
              </a:ext>
            </a:extLst>
          </p:cNvPr>
          <p:cNvSpPr txBox="1"/>
          <p:nvPr/>
        </p:nvSpPr>
        <p:spPr>
          <a:xfrm>
            <a:off x="4396580" y="5181677"/>
            <a:ext cx="136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/>
              <a:t>Machine Learning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47EC72A-AB52-4AE0-9DCD-BEC4A76C29E0}"/>
              </a:ext>
            </a:extLst>
          </p:cNvPr>
          <p:cNvSpPr txBox="1"/>
          <p:nvPr/>
        </p:nvSpPr>
        <p:spPr>
          <a:xfrm>
            <a:off x="4396580" y="1824052"/>
            <a:ext cx="136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err="1"/>
              <a:t>Stream</a:t>
            </a:r>
            <a:r>
              <a:rPr lang="pl-PL" sz="1400"/>
              <a:t> Analytics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01EE9F8-0C48-42AA-ABF7-C503BAA615A4}"/>
              </a:ext>
            </a:extLst>
          </p:cNvPr>
          <p:cNvSpPr txBox="1"/>
          <p:nvPr/>
        </p:nvSpPr>
        <p:spPr>
          <a:xfrm>
            <a:off x="2577033" y="3120705"/>
            <a:ext cx="136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err="1"/>
              <a:t>Blob</a:t>
            </a:r>
            <a:r>
              <a:rPr lang="pl-PL" sz="1400"/>
              <a:t> </a:t>
            </a:r>
            <a:r>
              <a:rPr lang="pl-PL" sz="1400" err="1"/>
              <a:t>storage</a:t>
            </a:r>
            <a:r>
              <a:rPr lang="pl-PL" sz="1400"/>
              <a:t> (</a:t>
            </a:r>
            <a:r>
              <a:rPr lang="pl-PL" sz="1400" err="1"/>
              <a:t>input</a:t>
            </a:r>
            <a:r>
              <a:rPr lang="pl-PL" sz="1400"/>
              <a:t>)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5FDBB327-8041-4BF3-88DA-1A2323F1EBA7}"/>
              </a:ext>
            </a:extLst>
          </p:cNvPr>
          <p:cNvSpPr txBox="1"/>
          <p:nvPr/>
        </p:nvSpPr>
        <p:spPr>
          <a:xfrm>
            <a:off x="6452829" y="4076414"/>
            <a:ext cx="136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err="1"/>
              <a:t>Blob</a:t>
            </a:r>
            <a:r>
              <a:rPr lang="pl-PL" sz="1400"/>
              <a:t> </a:t>
            </a:r>
            <a:r>
              <a:rPr lang="pl-PL" sz="1400" err="1"/>
              <a:t>storage</a:t>
            </a:r>
            <a:r>
              <a:rPr lang="pl-PL" sz="1400"/>
              <a:t> (</a:t>
            </a:r>
            <a:r>
              <a:rPr lang="pl-PL" sz="1400" err="1"/>
              <a:t>output</a:t>
            </a:r>
            <a:r>
              <a:rPr lang="pl-PL" sz="140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525F35-A5F0-4559-B4BE-01F38E062D77}"/>
              </a:ext>
            </a:extLst>
          </p:cNvPr>
          <p:cNvSpPr/>
          <p:nvPr/>
        </p:nvSpPr>
        <p:spPr>
          <a:xfrm>
            <a:off x="4164494" y="4201766"/>
            <a:ext cx="1883466" cy="1734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495378" y="40679"/>
            <a:ext cx="7772400" cy="1269438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/>
          </a:p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>
                <a:cs typeface="Calibri"/>
              </a:rPr>
              <a:t>Machine Learning</a:t>
            </a:r>
          </a:p>
          <a:p>
            <a:endParaRPr lang="pl-PL"/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  <a:p>
            <a:endParaRPr lang="pl-PL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C4B2256-0395-4673-A659-71454E45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1" y="1298433"/>
            <a:ext cx="7547112" cy="2593565"/>
          </a:xfrm>
          <a:prstGeom prst="rect">
            <a:avLst/>
          </a:prstGeom>
        </p:spPr>
      </p:pic>
      <p:pic>
        <p:nvPicPr>
          <p:cNvPr id="6" name="Picture 6" descr="A picture containing mirror, object&#10;&#10;Description generated with high confidence">
            <a:extLst>
              <a:ext uri="{FF2B5EF4-FFF2-40B4-BE49-F238E27FC236}">
                <a16:creationId xmlns:a16="http://schemas.microsoft.com/office/drawing/2014/main" id="{B1C47791-4783-4A70-924E-9381D376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9" y="1432615"/>
            <a:ext cx="1466850" cy="723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AE5800-6947-4EF3-9B1B-53793665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35" y="924615"/>
            <a:ext cx="1234937" cy="613466"/>
          </a:xfrm>
          <a:prstGeom prst="rect">
            <a:avLst/>
          </a:prstGeom>
        </p:spPr>
      </p:pic>
      <p:pic>
        <p:nvPicPr>
          <p:cNvPr id="10" name="Picture 10" descr="A picture containing mirror, object&#10;&#10;Description generated with high confidence">
            <a:extLst>
              <a:ext uri="{FF2B5EF4-FFF2-40B4-BE49-F238E27FC236}">
                <a16:creationId xmlns:a16="http://schemas.microsoft.com/office/drawing/2014/main" id="{9CA44751-144B-48FD-A50F-1C841806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096" y="2028963"/>
            <a:ext cx="859459" cy="4146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9CF52A-6E8D-4CC1-AB4F-A4A1FFA91E2A}"/>
              </a:ext>
            </a:extLst>
          </p:cNvPr>
          <p:cNvSpPr/>
          <p:nvPr/>
        </p:nvSpPr>
        <p:spPr>
          <a:xfrm>
            <a:off x="1431235" y="2380974"/>
            <a:ext cx="1742660" cy="142239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9A75E-21D1-4C57-9C96-C262FCCA8C49}"/>
              </a:ext>
            </a:extLst>
          </p:cNvPr>
          <p:cNvSpPr/>
          <p:nvPr/>
        </p:nvSpPr>
        <p:spPr>
          <a:xfrm>
            <a:off x="5936975" y="2436191"/>
            <a:ext cx="1742660" cy="142239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32F723A-1F84-4146-903E-664DF36C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444" y="4261096"/>
            <a:ext cx="6199808" cy="57763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0285C0C-73A4-44E4-B351-F7965A009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444" y="4956835"/>
            <a:ext cx="6199808" cy="577639"/>
          </a:xfrm>
          <a:prstGeom prst="rect">
            <a:avLst/>
          </a:prstGeom>
        </p:spPr>
      </p:pic>
      <p:pic>
        <p:nvPicPr>
          <p:cNvPr id="24" name="Picture 2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533A2D0E-3847-4DBC-B118-DE4A0CC8E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443" y="5663615"/>
            <a:ext cx="6199808" cy="5665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CF4099-0CF7-4E3F-AC64-7D5A1E9608D1}"/>
              </a:ext>
            </a:extLst>
          </p:cNvPr>
          <p:cNvSpPr txBox="1"/>
          <p:nvPr/>
        </p:nvSpPr>
        <p:spPr>
          <a:xfrm>
            <a:off x="7706137" y="6099313"/>
            <a:ext cx="1583636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/>
              <a:t>Jak</a:t>
            </a:r>
            <a:r>
              <a:rPr lang="en-US" sz="1000" dirty="0"/>
              <a:t> to </a:t>
            </a:r>
            <a:r>
              <a:rPr lang="en-US" sz="1000" dirty="0" err="1"/>
              <a:t>wygląda</a:t>
            </a:r>
            <a:r>
              <a:rPr lang="en-US" sz="1000" dirty="0"/>
              <a:t> </a:t>
            </a:r>
            <a:r>
              <a:rPr lang="en-US" sz="1000" dirty="0">
                <a:cs typeface="Calibri"/>
              </a:rPr>
              <a:t>u </a:t>
            </a:r>
            <a:r>
              <a:rPr lang="en-US" sz="1000" dirty="0" err="1">
                <a:cs typeface="Calibri"/>
              </a:rPr>
              <a:t>nas</a:t>
            </a:r>
            <a:r>
              <a:rPr lang="en-US" sz="1000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9529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3">
            <a:extLst>
              <a:ext uri="{FF2B5EF4-FFF2-40B4-BE49-F238E27FC236}">
                <a16:creationId xmlns:a16="http://schemas.microsoft.com/office/drawing/2014/main" id="{DB49B29E-FAB6-42C5-AD2D-0B46A87FDA71}"/>
              </a:ext>
            </a:extLst>
          </p:cNvPr>
          <p:cNvSpPr txBox="1">
            <a:spLocks/>
          </p:cNvSpPr>
          <p:nvPr/>
        </p:nvSpPr>
        <p:spPr>
          <a:xfrm>
            <a:off x="539552" y="548680"/>
            <a:ext cx="7776864" cy="648072"/>
          </a:xfrm>
          <a:prstGeom prst="rect">
            <a:avLst/>
          </a:prstGeom>
        </p:spPr>
        <p:txBody>
          <a:bodyPr anchor="t"/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>
                <a:cs typeface="Calibri"/>
              </a:rPr>
              <a:t>Schemat rozwiązania w </a:t>
            </a:r>
            <a:r>
              <a:rPr lang="pl-PL" sz="2800" err="1">
                <a:cs typeface="Calibri"/>
              </a:rPr>
              <a:t>Azure</a:t>
            </a:r>
            <a:r>
              <a:rPr lang="pl-PL" sz="2800">
                <a:cs typeface="Calibri"/>
              </a:rPr>
              <a:t> : Krok 1 : </a:t>
            </a:r>
            <a:r>
              <a:rPr lang="pl-PL" sz="2800" err="1">
                <a:cs typeface="Calibri"/>
              </a:rPr>
              <a:t>Sentiment</a:t>
            </a:r>
            <a:endParaRPr lang="en-US" err="1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A990893-EF20-4EED-994C-2CDBD571E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6" y="1582936"/>
            <a:ext cx="5588225" cy="3318790"/>
          </a:xfrm>
          <a:prstGeom prst="rect">
            <a:avLst/>
          </a:prstGeom>
        </p:spPr>
      </p:pic>
      <p:pic>
        <p:nvPicPr>
          <p:cNvPr id="3" name="Obraz 3">
            <a:extLst>
              <a:ext uri="{FF2B5EF4-FFF2-40B4-BE49-F238E27FC236}">
                <a16:creationId xmlns:a16="http://schemas.microsoft.com/office/drawing/2014/main" id="{F598333B-7936-49A3-A952-DB50387AE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18" y="3620681"/>
            <a:ext cx="1232012" cy="1123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32A799-1F28-4F90-B1F3-07423A9B520D}"/>
              </a:ext>
            </a:extLst>
          </p:cNvPr>
          <p:cNvSpPr/>
          <p:nvPr/>
        </p:nvSpPr>
        <p:spPr>
          <a:xfrm>
            <a:off x="3562626" y="4070625"/>
            <a:ext cx="2659269" cy="5941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22123-38FB-4658-B22A-BC16601AE2F1}"/>
              </a:ext>
            </a:extLst>
          </p:cNvPr>
          <p:cNvSpPr txBox="1"/>
          <p:nvPr/>
        </p:nvSpPr>
        <p:spPr>
          <a:xfrm>
            <a:off x="5861880" y="53594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b="1">
                <a:cs typeface="Calibri"/>
              </a:rPr>
              <a:t>... </a:t>
            </a:r>
            <a:r>
              <a:rPr lang="pl-PL" b="1" err="1">
                <a:cs typeface="Calibri"/>
              </a:rPr>
              <a:t>any</a:t>
            </a:r>
            <a:r>
              <a:rPr lang="pl-PL" b="1">
                <a:cs typeface="Calibri"/>
              </a:rPr>
              <a:t> </a:t>
            </a:r>
            <a:r>
              <a:rPr lang="pl-PL" b="1" err="1">
                <a:cs typeface="Calibri"/>
              </a:rPr>
              <a:t>limitations</a:t>
            </a:r>
            <a:r>
              <a:rPr lang="pl-PL" b="1">
                <a:cs typeface="Calibri"/>
              </a:rPr>
              <a:t> 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C03355-A55A-4537-8292-879DB7460E87}"/>
</file>

<file path=customXml/itemProps2.xml><?xml version="1.0" encoding="utf-8"?>
<ds:datastoreItem xmlns:ds="http://schemas.openxmlformats.org/officeDocument/2006/customXml" ds:itemID="{E67F6178-2689-49AA-855B-FB007C42E5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89712-D371-435B-BFAC-6DFDD74C760D}">
  <ds:schemaRefs>
    <ds:schemaRef ds:uri="http://schemas.openxmlformats.org/package/2006/metadata/core-properties"/>
    <ds:schemaRef ds:uri="http://purl.org/dc/dcmitype/"/>
    <ds:schemaRef ds:uri="http://purl.org/dc/elements/1.1/"/>
    <ds:schemaRef ds:uri="d5e9f3d7-0eec-428d-845a-b684a29e7975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6996</TotalTime>
  <Words>545</Words>
  <Application>Microsoft Office PowerPoint</Application>
  <PresentationFormat>Pokaz na ekranie (4:3)</PresentationFormat>
  <Paragraphs>195</Paragraphs>
  <Slides>26</Slides>
  <Notes>16</Notes>
  <HiddenSlides>6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Motyw2</vt:lpstr>
      <vt:lpstr>Stream Analytics i Machine Learning – czy to dobrze dobrana para na współczesne wyzwania?</vt:lpstr>
      <vt:lpstr>Prelegenci</vt:lpstr>
      <vt:lpstr>Agenda</vt:lpstr>
      <vt:lpstr>Scenariusz</vt:lpstr>
      <vt:lpstr>Analiza danych strumieniowych w Azure</vt:lpstr>
      <vt:lpstr>Azure Stream Analytics</vt:lpstr>
      <vt:lpstr>Architektura rozwiązania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DEMO</vt:lpstr>
      <vt:lpstr>Podsumowanie, czyli co warto zapamiętać</vt:lpstr>
      <vt:lpstr>Zalety zastosowanego podejścia</vt:lpstr>
      <vt:lpstr>Ograniczenia i napotkane problemy</vt:lpstr>
      <vt:lpstr>Co dalej… czyli potencjalne zastosowania</vt:lpstr>
      <vt:lpstr>Bibliografia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Power BI stream visualisation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 Analytics i Machine Learning – czy to dobrze dobrana para na współczesne wyzwania?</dc:title>
  <dc:creator>barbara.lesniarek@elitmind.com;kamil.slomka@elitmind.com</dc:creator>
  <cp:lastModifiedBy>Kamil Słomka</cp:lastModifiedBy>
  <cp:revision>279</cp:revision>
  <dcterms:created xsi:type="dcterms:W3CDTF">2011-11-24T02:19:03Z</dcterms:created>
  <dcterms:modified xsi:type="dcterms:W3CDTF">2018-05-18T12:41:17Z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